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ti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650" r:id="rId2"/>
    <p:sldId id="651" r:id="rId3"/>
    <p:sldId id="652" r:id="rId4"/>
    <p:sldId id="653" r:id="rId5"/>
    <p:sldId id="654" r:id="rId6"/>
    <p:sldId id="655" r:id="rId7"/>
    <p:sldId id="656" r:id="rId8"/>
    <p:sldId id="657" r:id="rId9"/>
    <p:sldId id="658" r:id="rId10"/>
    <p:sldId id="659" r:id="rId11"/>
    <p:sldId id="660" r:id="rId12"/>
    <p:sldId id="661" r:id="rId13"/>
    <p:sldId id="662" r:id="rId14"/>
    <p:sldId id="663" r:id="rId15"/>
    <p:sldId id="664" r:id="rId16"/>
    <p:sldId id="665" r:id="rId17"/>
    <p:sldId id="666" r:id="rId18"/>
    <p:sldId id="667" r:id="rId19"/>
    <p:sldId id="668" r:id="rId20"/>
    <p:sldId id="669" r:id="rId21"/>
    <p:sldId id="670" r:id="rId22"/>
    <p:sldId id="671" r:id="rId23"/>
    <p:sldId id="672" r:id="rId24"/>
    <p:sldId id="673" r:id="rId25"/>
    <p:sldId id="674" r:id="rId26"/>
    <p:sldId id="675" r:id="rId27"/>
    <p:sldId id="676" r:id="rId28"/>
    <p:sldId id="677" r:id="rId29"/>
    <p:sldId id="678" r:id="rId30"/>
    <p:sldId id="679" r:id="rId31"/>
    <p:sldId id="680" r:id="rId32"/>
    <p:sldId id="681" r:id="rId33"/>
    <p:sldId id="682" r:id="rId34"/>
    <p:sldId id="683" r:id="rId35"/>
    <p:sldId id="684" r:id="rId36"/>
    <p:sldId id="588" r:id="rId37"/>
    <p:sldId id="570" r:id="rId38"/>
    <p:sldId id="571" r:id="rId39"/>
    <p:sldId id="685" r:id="rId40"/>
    <p:sldId id="572" r:id="rId41"/>
    <p:sldId id="573" r:id="rId42"/>
    <p:sldId id="575" r:id="rId43"/>
    <p:sldId id="576" r:id="rId44"/>
    <p:sldId id="578" r:id="rId45"/>
    <p:sldId id="579" r:id="rId46"/>
    <p:sldId id="580" r:id="rId47"/>
    <p:sldId id="581" r:id="rId48"/>
    <p:sldId id="582" r:id="rId49"/>
    <p:sldId id="583" r:id="rId50"/>
    <p:sldId id="584" r:id="rId51"/>
    <p:sldId id="585" r:id="rId52"/>
    <p:sldId id="589" r:id="rId53"/>
    <p:sldId id="590" r:id="rId54"/>
    <p:sldId id="591" r:id="rId55"/>
    <p:sldId id="592" r:id="rId56"/>
    <p:sldId id="593" r:id="rId57"/>
    <p:sldId id="594" r:id="rId58"/>
    <p:sldId id="686" r:id="rId59"/>
    <p:sldId id="595" r:id="rId60"/>
    <p:sldId id="596" r:id="rId61"/>
    <p:sldId id="597" r:id="rId62"/>
    <p:sldId id="598" r:id="rId63"/>
    <p:sldId id="648" r:id="rId64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69A4"/>
    <a:srgbClr val="869DBE"/>
    <a:srgbClr val="2EDEBC"/>
    <a:srgbClr val="006600"/>
    <a:srgbClr val="008080"/>
    <a:srgbClr val="5DA1CB"/>
    <a:srgbClr val="339933"/>
    <a:srgbClr val="5AC349"/>
    <a:srgbClr val="4274B0"/>
    <a:srgbClr val="457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>
      <p:cViewPr varScale="1">
        <p:scale>
          <a:sx n="105" d="100"/>
          <a:sy n="105" d="100"/>
        </p:scale>
        <p:origin x="-582" y="-9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4</a:t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2101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35.xml"/><Relationship Id="rId5" Type="http://schemas.openxmlformats.org/officeDocument/2006/relationships/slide" Target="slide22.xml"/><Relationship Id="rId4" Type="http://schemas.openxmlformats.org/officeDocument/2006/relationships/slide" Target="slide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&#21517;&#24072;&#24494;&#28857;.TI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21XRJWL11-1.TI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1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Word_Document12222222.docx"/><Relationship Id="rId4" Type="http://schemas.openxmlformats.org/officeDocument/2006/relationships/image" Target="&#21517;&#24072;&#24494;&#28857;.TIF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3333333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emf"/><Relationship Id="rId5" Type="http://schemas.openxmlformats.org/officeDocument/2006/relationships/package" Target="../embeddings/Microsoft_Word_Document4444444.docx"/><Relationship Id="rId4" Type="http://schemas.openxmlformats.org/officeDocument/2006/relationships/image" Target="file:///F:\&#20154;&#25945;&#29289;&#29702;&#24517;&#20462;&#31532;&#19977;&#20876;&#65288;&#21512;&#29256;&#65289;\23xkcwlrjbs11-1.TI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555555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1XRJWL11-5.TI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6666666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7777777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Word_Document78888888.docx"/><Relationship Id="rId4" Type="http://schemas.openxmlformats.org/officeDocument/2006/relationships/image" Target="../media/image12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89999999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4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910101010101010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Word_Document1011111111111111.docx"/><Relationship Id="rId4" Type="http://schemas.openxmlformats.org/officeDocument/2006/relationships/image" Target="../media/image1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112121212121212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8.emf"/><Relationship Id="rId5" Type="http://schemas.openxmlformats.org/officeDocument/2006/relationships/package" Target="../embeddings/Microsoft_Word_Document1213131313131313.docx"/><Relationship Id="rId4" Type="http://schemas.openxmlformats.org/officeDocument/2006/relationships/image" Target="../media/image17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21XRJWL11-7.TIF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314141414141414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0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415151515151515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1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516161616161616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2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9.xml"/><Relationship Id="rId3" Type="http://schemas.openxmlformats.org/officeDocument/2006/relationships/slide" Target="slide38.xml"/><Relationship Id="rId7" Type="http://schemas.openxmlformats.org/officeDocument/2006/relationships/slide" Target="slide46.xml"/><Relationship Id="rId12" Type="http://schemas.openxmlformats.org/officeDocument/2006/relationships/slide" Target="slide56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4.xml"/><Relationship Id="rId11" Type="http://schemas.openxmlformats.org/officeDocument/2006/relationships/slide" Target="slide54.xml"/><Relationship Id="rId5" Type="http://schemas.openxmlformats.org/officeDocument/2006/relationships/slide" Target="slide42.xml"/><Relationship Id="rId10" Type="http://schemas.openxmlformats.org/officeDocument/2006/relationships/slide" Target="slide52.xml"/><Relationship Id="rId4" Type="http://schemas.openxmlformats.org/officeDocument/2006/relationships/slide" Target="slide40.xml"/><Relationship Id="rId9" Type="http://schemas.openxmlformats.org/officeDocument/2006/relationships/slide" Target="slide50.xml"/><Relationship Id="rId14" Type="http://schemas.openxmlformats.org/officeDocument/2006/relationships/slide" Target="slide6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9.xml"/><Relationship Id="rId3" Type="http://schemas.openxmlformats.org/officeDocument/2006/relationships/slide" Target="slide38.xml"/><Relationship Id="rId7" Type="http://schemas.openxmlformats.org/officeDocument/2006/relationships/slide" Target="slide46.xml"/><Relationship Id="rId12" Type="http://schemas.openxmlformats.org/officeDocument/2006/relationships/slide" Target="slide56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4.xml"/><Relationship Id="rId11" Type="http://schemas.openxmlformats.org/officeDocument/2006/relationships/slide" Target="slide54.xml"/><Relationship Id="rId5" Type="http://schemas.openxmlformats.org/officeDocument/2006/relationships/slide" Target="slide42.xml"/><Relationship Id="rId10" Type="http://schemas.openxmlformats.org/officeDocument/2006/relationships/slide" Target="slide52.xml"/><Relationship Id="rId4" Type="http://schemas.openxmlformats.org/officeDocument/2006/relationships/slide" Target="slide40.xml"/><Relationship Id="rId9" Type="http://schemas.openxmlformats.org/officeDocument/2006/relationships/slide" Target="slide50.xml"/><Relationship Id="rId14" Type="http://schemas.openxmlformats.org/officeDocument/2006/relationships/slide" Target="slide6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9.xml"/><Relationship Id="rId3" Type="http://schemas.openxmlformats.org/officeDocument/2006/relationships/slide" Target="slide38.xml"/><Relationship Id="rId7" Type="http://schemas.openxmlformats.org/officeDocument/2006/relationships/slide" Target="slide46.xml"/><Relationship Id="rId12" Type="http://schemas.openxmlformats.org/officeDocument/2006/relationships/slide" Target="slide56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4.xml"/><Relationship Id="rId11" Type="http://schemas.openxmlformats.org/officeDocument/2006/relationships/slide" Target="slide54.xml"/><Relationship Id="rId5" Type="http://schemas.openxmlformats.org/officeDocument/2006/relationships/slide" Target="slide42.xml"/><Relationship Id="rId10" Type="http://schemas.openxmlformats.org/officeDocument/2006/relationships/slide" Target="slide52.xml"/><Relationship Id="rId4" Type="http://schemas.openxmlformats.org/officeDocument/2006/relationships/slide" Target="slide40.xml"/><Relationship Id="rId9" Type="http://schemas.openxmlformats.org/officeDocument/2006/relationships/slide" Target="slide50.xml"/><Relationship Id="rId14" Type="http://schemas.openxmlformats.org/officeDocument/2006/relationships/slide" Target="slide6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9.xml"/><Relationship Id="rId3" Type="http://schemas.openxmlformats.org/officeDocument/2006/relationships/slide" Target="slide38.xml"/><Relationship Id="rId7" Type="http://schemas.openxmlformats.org/officeDocument/2006/relationships/slide" Target="slide46.xml"/><Relationship Id="rId12" Type="http://schemas.openxmlformats.org/officeDocument/2006/relationships/slide" Target="slide56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4.xml"/><Relationship Id="rId11" Type="http://schemas.openxmlformats.org/officeDocument/2006/relationships/slide" Target="slide54.xml"/><Relationship Id="rId5" Type="http://schemas.openxmlformats.org/officeDocument/2006/relationships/slide" Target="slide42.xml"/><Relationship Id="rId10" Type="http://schemas.openxmlformats.org/officeDocument/2006/relationships/slide" Target="slide52.xml"/><Relationship Id="rId4" Type="http://schemas.openxmlformats.org/officeDocument/2006/relationships/slide" Target="slide40.xml"/><Relationship Id="rId9" Type="http://schemas.openxmlformats.org/officeDocument/2006/relationships/slide" Target="slide50.xml"/><Relationship Id="rId14" Type="http://schemas.openxmlformats.org/officeDocument/2006/relationships/slide" Target="slide6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9.xml"/><Relationship Id="rId3" Type="http://schemas.openxmlformats.org/officeDocument/2006/relationships/slide" Target="slide38.xml"/><Relationship Id="rId7" Type="http://schemas.openxmlformats.org/officeDocument/2006/relationships/slide" Target="slide46.xml"/><Relationship Id="rId12" Type="http://schemas.openxmlformats.org/officeDocument/2006/relationships/slide" Target="slide56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4.xml"/><Relationship Id="rId11" Type="http://schemas.openxmlformats.org/officeDocument/2006/relationships/slide" Target="slide54.xml"/><Relationship Id="rId5" Type="http://schemas.openxmlformats.org/officeDocument/2006/relationships/slide" Target="slide42.xml"/><Relationship Id="rId10" Type="http://schemas.openxmlformats.org/officeDocument/2006/relationships/slide" Target="slide52.xml"/><Relationship Id="rId4" Type="http://schemas.openxmlformats.org/officeDocument/2006/relationships/slide" Target="slide40.xml"/><Relationship Id="rId9" Type="http://schemas.openxmlformats.org/officeDocument/2006/relationships/slide" Target="slide50.xml"/><Relationship Id="rId14" Type="http://schemas.openxmlformats.org/officeDocument/2006/relationships/slide" Target="slide6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3" Type="http://schemas.openxmlformats.org/officeDocument/2006/relationships/slide" Target="slide36.xml"/><Relationship Id="rId7" Type="http://schemas.openxmlformats.org/officeDocument/2006/relationships/slide" Target="slide44.xml"/><Relationship Id="rId12" Type="http://schemas.openxmlformats.org/officeDocument/2006/relationships/slide" Target="slide54.xml"/><Relationship Id="rId17" Type="http://schemas.openxmlformats.org/officeDocument/2006/relationships/image" Target="../media/image23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1717171717.docx"/><Relationship Id="rId1" Type="http://schemas.openxmlformats.org/officeDocument/2006/relationships/vmlDrawing" Target="../drawings/vmlDrawing14.vml"/><Relationship Id="rId6" Type="http://schemas.openxmlformats.org/officeDocument/2006/relationships/slide" Target="slide42.xml"/><Relationship Id="rId11" Type="http://schemas.openxmlformats.org/officeDocument/2006/relationships/slide" Target="slide52.xml"/><Relationship Id="rId5" Type="http://schemas.openxmlformats.org/officeDocument/2006/relationships/slide" Target="slide40.xml"/><Relationship Id="rId15" Type="http://schemas.openxmlformats.org/officeDocument/2006/relationships/slide" Target="slide61.xml"/><Relationship Id="rId10" Type="http://schemas.openxmlformats.org/officeDocument/2006/relationships/slide" Target="slide50.xml"/><Relationship Id="rId4" Type="http://schemas.openxmlformats.org/officeDocument/2006/relationships/slide" Target="slide38.xml"/><Relationship Id="rId9" Type="http://schemas.openxmlformats.org/officeDocument/2006/relationships/slide" Target="slide48.xml"/><Relationship Id="rId14" Type="http://schemas.openxmlformats.org/officeDocument/2006/relationships/slide" Target="slide59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9.xml"/><Relationship Id="rId3" Type="http://schemas.openxmlformats.org/officeDocument/2006/relationships/slide" Target="slide38.xml"/><Relationship Id="rId7" Type="http://schemas.openxmlformats.org/officeDocument/2006/relationships/slide" Target="slide46.xml"/><Relationship Id="rId12" Type="http://schemas.openxmlformats.org/officeDocument/2006/relationships/slide" Target="slide56.xml"/><Relationship Id="rId2" Type="http://schemas.openxmlformats.org/officeDocument/2006/relationships/slide" Target="slide36.xml"/><Relationship Id="rId16" Type="http://schemas.openxmlformats.org/officeDocument/2006/relationships/image" Target="22RJWL3+186.TIF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" Target="slide44.xml"/><Relationship Id="rId11" Type="http://schemas.openxmlformats.org/officeDocument/2006/relationships/slide" Target="slide54.xml"/><Relationship Id="rId5" Type="http://schemas.openxmlformats.org/officeDocument/2006/relationships/slide" Target="slide42.xml"/><Relationship Id="rId15" Type="http://schemas.openxmlformats.org/officeDocument/2006/relationships/image" Target="../media/image24.png"/><Relationship Id="rId10" Type="http://schemas.openxmlformats.org/officeDocument/2006/relationships/slide" Target="slide52.xml"/><Relationship Id="rId4" Type="http://schemas.openxmlformats.org/officeDocument/2006/relationships/slide" Target="slide40.xml"/><Relationship Id="rId9" Type="http://schemas.openxmlformats.org/officeDocument/2006/relationships/slide" Target="slide50.xml"/><Relationship Id="rId14" Type="http://schemas.openxmlformats.org/officeDocument/2006/relationships/slide" Target="slide6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3" Type="http://schemas.openxmlformats.org/officeDocument/2006/relationships/slide" Target="slide36.xml"/><Relationship Id="rId7" Type="http://schemas.openxmlformats.org/officeDocument/2006/relationships/slide" Target="slide44.xml"/><Relationship Id="rId12" Type="http://schemas.openxmlformats.org/officeDocument/2006/relationships/slide" Target="slide54.xml"/><Relationship Id="rId17" Type="http://schemas.openxmlformats.org/officeDocument/2006/relationships/image" Target="../media/image25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1818181818.docx"/><Relationship Id="rId1" Type="http://schemas.openxmlformats.org/officeDocument/2006/relationships/vmlDrawing" Target="../drawings/vmlDrawing15.vml"/><Relationship Id="rId6" Type="http://schemas.openxmlformats.org/officeDocument/2006/relationships/slide" Target="slide42.xml"/><Relationship Id="rId11" Type="http://schemas.openxmlformats.org/officeDocument/2006/relationships/slide" Target="slide52.xml"/><Relationship Id="rId5" Type="http://schemas.openxmlformats.org/officeDocument/2006/relationships/slide" Target="slide40.xml"/><Relationship Id="rId15" Type="http://schemas.openxmlformats.org/officeDocument/2006/relationships/slide" Target="slide61.xml"/><Relationship Id="rId10" Type="http://schemas.openxmlformats.org/officeDocument/2006/relationships/slide" Target="slide50.xml"/><Relationship Id="rId4" Type="http://schemas.openxmlformats.org/officeDocument/2006/relationships/slide" Target="slide38.xml"/><Relationship Id="rId9" Type="http://schemas.openxmlformats.org/officeDocument/2006/relationships/slide" Target="slide48.xml"/><Relationship Id="rId14" Type="http://schemas.openxmlformats.org/officeDocument/2006/relationships/slide" Target="slide59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3" Type="http://schemas.openxmlformats.org/officeDocument/2006/relationships/slide" Target="slide36.xml"/><Relationship Id="rId7" Type="http://schemas.openxmlformats.org/officeDocument/2006/relationships/slide" Target="slide44.xml"/><Relationship Id="rId12" Type="http://schemas.openxmlformats.org/officeDocument/2006/relationships/slide" Target="slide54.xml"/><Relationship Id="rId17" Type="http://schemas.openxmlformats.org/officeDocument/2006/relationships/image" Target="../media/image26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1919191919.docx"/><Relationship Id="rId1" Type="http://schemas.openxmlformats.org/officeDocument/2006/relationships/vmlDrawing" Target="../drawings/vmlDrawing16.vml"/><Relationship Id="rId6" Type="http://schemas.openxmlformats.org/officeDocument/2006/relationships/slide" Target="slide42.xml"/><Relationship Id="rId11" Type="http://schemas.openxmlformats.org/officeDocument/2006/relationships/slide" Target="slide52.xml"/><Relationship Id="rId5" Type="http://schemas.openxmlformats.org/officeDocument/2006/relationships/slide" Target="slide40.xml"/><Relationship Id="rId15" Type="http://schemas.openxmlformats.org/officeDocument/2006/relationships/slide" Target="slide61.xml"/><Relationship Id="rId10" Type="http://schemas.openxmlformats.org/officeDocument/2006/relationships/slide" Target="slide50.xml"/><Relationship Id="rId4" Type="http://schemas.openxmlformats.org/officeDocument/2006/relationships/slide" Target="slide38.xml"/><Relationship Id="rId9" Type="http://schemas.openxmlformats.org/officeDocument/2006/relationships/slide" Target="slide48.xml"/><Relationship Id="rId14" Type="http://schemas.openxmlformats.org/officeDocument/2006/relationships/slide" Target="slide59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3" Type="http://schemas.openxmlformats.org/officeDocument/2006/relationships/slide" Target="slide36.xml"/><Relationship Id="rId7" Type="http://schemas.openxmlformats.org/officeDocument/2006/relationships/slide" Target="slide44.xml"/><Relationship Id="rId12" Type="http://schemas.openxmlformats.org/officeDocument/2006/relationships/slide" Target="slide54.xml"/><Relationship Id="rId17" Type="http://schemas.openxmlformats.org/officeDocument/2006/relationships/image" Target="../media/image27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2020202020.docx"/><Relationship Id="rId1" Type="http://schemas.openxmlformats.org/officeDocument/2006/relationships/vmlDrawing" Target="../drawings/vmlDrawing17.vml"/><Relationship Id="rId6" Type="http://schemas.openxmlformats.org/officeDocument/2006/relationships/slide" Target="slide42.xml"/><Relationship Id="rId11" Type="http://schemas.openxmlformats.org/officeDocument/2006/relationships/slide" Target="slide52.xml"/><Relationship Id="rId5" Type="http://schemas.openxmlformats.org/officeDocument/2006/relationships/slide" Target="slide40.xml"/><Relationship Id="rId15" Type="http://schemas.openxmlformats.org/officeDocument/2006/relationships/slide" Target="slide61.xml"/><Relationship Id="rId10" Type="http://schemas.openxmlformats.org/officeDocument/2006/relationships/slide" Target="slide50.xml"/><Relationship Id="rId4" Type="http://schemas.openxmlformats.org/officeDocument/2006/relationships/slide" Target="slide38.xml"/><Relationship Id="rId9" Type="http://schemas.openxmlformats.org/officeDocument/2006/relationships/slide" Target="slide48.xml"/><Relationship Id="rId14" Type="http://schemas.openxmlformats.org/officeDocument/2006/relationships/slide" Target="slide59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9.xml"/><Relationship Id="rId3" Type="http://schemas.openxmlformats.org/officeDocument/2006/relationships/slide" Target="slide38.xml"/><Relationship Id="rId7" Type="http://schemas.openxmlformats.org/officeDocument/2006/relationships/slide" Target="slide46.xml"/><Relationship Id="rId12" Type="http://schemas.openxmlformats.org/officeDocument/2006/relationships/slide" Target="slide56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4.xml"/><Relationship Id="rId11" Type="http://schemas.openxmlformats.org/officeDocument/2006/relationships/slide" Target="slide54.xml"/><Relationship Id="rId5" Type="http://schemas.openxmlformats.org/officeDocument/2006/relationships/slide" Target="slide42.xml"/><Relationship Id="rId10" Type="http://schemas.openxmlformats.org/officeDocument/2006/relationships/slide" Target="slide52.xml"/><Relationship Id="rId4" Type="http://schemas.openxmlformats.org/officeDocument/2006/relationships/slide" Target="slide40.xml"/><Relationship Id="rId9" Type="http://schemas.openxmlformats.org/officeDocument/2006/relationships/slide" Target="slide50.xml"/><Relationship Id="rId14" Type="http://schemas.openxmlformats.org/officeDocument/2006/relationships/slide" Target="slide6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3" Type="http://schemas.openxmlformats.org/officeDocument/2006/relationships/slide" Target="slide36.xml"/><Relationship Id="rId7" Type="http://schemas.openxmlformats.org/officeDocument/2006/relationships/slide" Target="slide44.xml"/><Relationship Id="rId12" Type="http://schemas.openxmlformats.org/officeDocument/2006/relationships/slide" Target="slide54.xml"/><Relationship Id="rId17" Type="http://schemas.openxmlformats.org/officeDocument/2006/relationships/image" Target="../media/image28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21212121.docx"/><Relationship Id="rId1" Type="http://schemas.openxmlformats.org/officeDocument/2006/relationships/vmlDrawing" Target="../drawings/vmlDrawing18.vml"/><Relationship Id="rId6" Type="http://schemas.openxmlformats.org/officeDocument/2006/relationships/slide" Target="slide42.xml"/><Relationship Id="rId11" Type="http://schemas.openxmlformats.org/officeDocument/2006/relationships/slide" Target="slide52.xml"/><Relationship Id="rId5" Type="http://schemas.openxmlformats.org/officeDocument/2006/relationships/slide" Target="slide40.xml"/><Relationship Id="rId15" Type="http://schemas.openxmlformats.org/officeDocument/2006/relationships/slide" Target="slide61.xml"/><Relationship Id="rId10" Type="http://schemas.openxmlformats.org/officeDocument/2006/relationships/slide" Target="slide50.xml"/><Relationship Id="rId4" Type="http://schemas.openxmlformats.org/officeDocument/2006/relationships/slide" Target="slide38.xml"/><Relationship Id="rId9" Type="http://schemas.openxmlformats.org/officeDocument/2006/relationships/slide" Target="slide48.xml"/><Relationship Id="rId14" Type="http://schemas.openxmlformats.org/officeDocument/2006/relationships/slide" Target="slide59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9.xml"/><Relationship Id="rId3" Type="http://schemas.openxmlformats.org/officeDocument/2006/relationships/slide" Target="slide38.xml"/><Relationship Id="rId7" Type="http://schemas.openxmlformats.org/officeDocument/2006/relationships/slide" Target="slide46.xml"/><Relationship Id="rId12" Type="http://schemas.openxmlformats.org/officeDocument/2006/relationships/slide" Target="slide56.xml"/><Relationship Id="rId2" Type="http://schemas.openxmlformats.org/officeDocument/2006/relationships/slide" Target="slide36.xml"/><Relationship Id="rId16" Type="http://schemas.openxmlformats.org/officeDocument/2006/relationships/image" Target="file:///F:\&#20154;&#25945;&#29289;&#29702;&#24517;&#20462;&#31532;&#19977;&#20876;&#65288;&#21512;&#29256;&#65289;\22RJWL3+185.TIF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" Target="slide44.xml"/><Relationship Id="rId11" Type="http://schemas.openxmlformats.org/officeDocument/2006/relationships/slide" Target="slide54.xml"/><Relationship Id="rId5" Type="http://schemas.openxmlformats.org/officeDocument/2006/relationships/slide" Target="slide42.xml"/><Relationship Id="rId15" Type="http://schemas.openxmlformats.org/officeDocument/2006/relationships/image" Target="../media/image29.png"/><Relationship Id="rId10" Type="http://schemas.openxmlformats.org/officeDocument/2006/relationships/slide" Target="slide52.xml"/><Relationship Id="rId4" Type="http://schemas.openxmlformats.org/officeDocument/2006/relationships/slide" Target="slide40.xml"/><Relationship Id="rId9" Type="http://schemas.openxmlformats.org/officeDocument/2006/relationships/slide" Target="slide50.xml"/><Relationship Id="rId14" Type="http://schemas.openxmlformats.org/officeDocument/2006/relationships/slide" Target="slide6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18" Type="http://schemas.openxmlformats.org/officeDocument/2006/relationships/package" Target="../embeddings/Microsoft_Word_Document23232323.docx"/><Relationship Id="rId3" Type="http://schemas.openxmlformats.org/officeDocument/2006/relationships/slide" Target="slide36.xml"/><Relationship Id="rId7" Type="http://schemas.openxmlformats.org/officeDocument/2006/relationships/slide" Target="slide44.xml"/><Relationship Id="rId12" Type="http://schemas.openxmlformats.org/officeDocument/2006/relationships/slide" Target="slide54.xml"/><Relationship Id="rId17" Type="http://schemas.openxmlformats.org/officeDocument/2006/relationships/image" Target="../media/image30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22222222.docx"/><Relationship Id="rId1" Type="http://schemas.openxmlformats.org/officeDocument/2006/relationships/vmlDrawing" Target="../drawings/vmlDrawing19.vml"/><Relationship Id="rId6" Type="http://schemas.openxmlformats.org/officeDocument/2006/relationships/slide" Target="slide42.xml"/><Relationship Id="rId11" Type="http://schemas.openxmlformats.org/officeDocument/2006/relationships/slide" Target="slide52.xml"/><Relationship Id="rId5" Type="http://schemas.openxmlformats.org/officeDocument/2006/relationships/slide" Target="slide40.xml"/><Relationship Id="rId15" Type="http://schemas.openxmlformats.org/officeDocument/2006/relationships/slide" Target="slide61.xml"/><Relationship Id="rId10" Type="http://schemas.openxmlformats.org/officeDocument/2006/relationships/slide" Target="slide50.xml"/><Relationship Id="rId19" Type="http://schemas.openxmlformats.org/officeDocument/2006/relationships/image" Target="../media/image31.emf"/><Relationship Id="rId4" Type="http://schemas.openxmlformats.org/officeDocument/2006/relationships/slide" Target="slide38.xml"/><Relationship Id="rId9" Type="http://schemas.openxmlformats.org/officeDocument/2006/relationships/slide" Target="slide48.xml"/><Relationship Id="rId14" Type="http://schemas.openxmlformats.org/officeDocument/2006/relationships/slide" Target="slide59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3" Type="http://schemas.openxmlformats.org/officeDocument/2006/relationships/slide" Target="slide36.xml"/><Relationship Id="rId7" Type="http://schemas.openxmlformats.org/officeDocument/2006/relationships/slide" Target="slide44.xml"/><Relationship Id="rId12" Type="http://schemas.openxmlformats.org/officeDocument/2006/relationships/slide" Target="slide54.xml"/><Relationship Id="rId17" Type="http://schemas.openxmlformats.org/officeDocument/2006/relationships/image" Target="../media/image32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24242424.docx"/><Relationship Id="rId1" Type="http://schemas.openxmlformats.org/officeDocument/2006/relationships/vmlDrawing" Target="../drawings/vmlDrawing20.vml"/><Relationship Id="rId6" Type="http://schemas.openxmlformats.org/officeDocument/2006/relationships/slide" Target="slide42.xml"/><Relationship Id="rId11" Type="http://schemas.openxmlformats.org/officeDocument/2006/relationships/slide" Target="slide52.xml"/><Relationship Id="rId5" Type="http://schemas.openxmlformats.org/officeDocument/2006/relationships/slide" Target="slide40.xml"/><Relationship Id="rId15" Type="http://schemas.openxmlformats.org/officeDocument/2006/relationships/slide" Target="slide61.xml"/><Relationship Id="rId10" Type="http://schemas.openxmlformats.org/officeDocument/2006/relationships/slide" Target="slide50.xml"/><Relationship Id="rId4" Type="http://schemas.openxmlformats.org/officeDocument/2006/relationships/slide" Target="slide38.xml"/><Relationship Id="rId9" Type="http://schemas.openxmlformats.org/officeDocument/2006/relationships/slide" Target="slide48.xml"/><Relationship Id="rId14" Type="http://schemas.openxmlformats.org/officeDocument/2006/relationships/slide" Target="slide59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3" Type="http://schemas.openxmlformats.org/officeDocument/2006/relationships/slide" Target="slide36.xml"/><Relationship Id="rId7" Type="http://schemas.openxmlformats.org/officeDocument/2006/relationships/slide" Target="slide44.xml"/><Relationship Id="rId12" Type="http://schemas.openxmlformats.org/officeDocument/2006/relationships/slide" Target="slide54.xml"/><Relationship Id="rId17" Type="http://schemas.openxmlformats.org/officeDocument/2006/relationships/image" Target="../media/image33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25252525.docx"/><Relationship Id="rId1" Type="http://schemas.openxmlformats.org/officeDocument/2006/relationships/vmlDrawing" Target="../drawings/vmlDrawing21.vml"/><Relationship Id="rId6" Type="http://schemas.openxmlformats.org/officeDocument/2006/relationships/slide" Target="slide42.xml"/><Relationship Id="rId11" Type="http://schemas.openxmlformats.org/officeDocument/2006/relationships/slide" Target="slide52.xml"/><Relationship Id="rId5" Type="http://schemas.openxmlformats.org/officeDocument/2006/relationships/slide" Target="slide40.xml"/><Relationship Id="rId15" Type="http://schemas.openxmlformats.org/officeDocument/2006/relationships/slide" Target="slide61.xml"/><Relationship Id="rId10" Type="http://schemas.openxmlformats.org/officeDocument/2006/relationships/slide" Target="slide50.xml"/><Relationship Id="rId4" Type="http://schemas.openxmlformats.org/officeDocument/2006/relationships/slide" Target="slide38.xml"/><Relationship Id="rId9" Type="http://schemas.openxmlformats.org/officeDocument/2006/relationships/slide" Target="slide48.xml"/><Relationship Id="rId14" Type="http://schemas.openxmlformats.org/officeDocument/2006/relationships/slide" Target="slide59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9.xml"/><Relationship Id="rId3" Type="http://schemas.openxmlformats.org/officeDocument/2006/relationships/slide" Target="slide38.xml"/><Relationship Id="rId7" Type="http://schemas.openxmlformats.org/officeDocument/2006/relationships/slide" Target="slide46.xml"/><Relationship Id="rId12" Type="http://schemas.openxmlformats.org/officeDocument/2006/relationships/slide" Target="slide56.xml"/><Relationship Id="rId2" Type="http://schemas.openxmlformats.org/officeDocument/2006/relationships/slide" Target="slide36.xml"/><Relationship Id="rId16" Type="http://schemas.openxmlformats.org/officeDocument/2006/relationships/image" Target="file:///F:\&#20154;&#25945;&#29289;&#29702;&#24517;&#20462;&#31532;&#19977;&#20876;&#65288;&#21512;&#29256;&#65289;\20WLLKBS3-10.TIF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" Target="slide44.xml"/><Relationship Id="rId11" Type="http://schemas.openxmlformats.org/officeDocument/2006/relationships/slide" Target="slide54.xml"/><Relationship Id="rId5" Type="http://schemas.openxmlformats.org/officeDocument/2006/relationships/slide" Target="slide42.xml"/><Relationship Id="rId15" Type="http://schemas.openxmlformats.org/officeDocument/2006/relationships/image" Target="../media/image34.png"/><Relationship Id="rId10" Type="http://schemas.openxmlformats.org/officeDocument/2006/relationships/slide" Target="slide52.xml"/><Relationship Id="rId4" Type="http://schemas.openxmlformats.org/officeDocument/2006/relationships/slide" Target="slide40.xml"/><Relationship Id="rId9" Type="http://schemas.openxmlformats.org/officeDocument/2006/relationships/slide" Target="slide50.xml"/><Relationship Id="rId14" Type="http://schemas.openxmlformats.org/officeDocument/2006/relationships/slide" Target="slide61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18" Type="http://schemas.openxmlformats.org/officeDocument/2006/relationships/package" Target="../embeddings/Microsoft_Word_Document27272727.docx"/><Relationship Id="rId3" Type="http://schemas.openxmlformats.org/officeDocument/2006/relationships/slide" Target="slide36.xml"/><Relationship Id="rId7" Type="http://schemas.openxmlformats.org/officeDocument/2006/relationships/slide" Target="slide44.xml"/><Relationship Id="rId12" Type="http://schemas.openxmlformats.org/officeDocument/2006/relationships/slide" Target="slide54.xml"/><Relationship Id="rId17" Type="http://schemas.openxmlformats.org/officeDocument/2006/relationships/image" Target="../media/image35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26262626.docx"/><Relationship Id="rId1" Type="http://schemas.openxmlformats.org/officeDocument/2006/relationships/vmlDrawing" Target="../drawings/vmlDrawing22.vml"/><Relationship Id="rId6" Type="http://schemas.openxmlformats.org/officeDocument/2006/relationships/slide" Target="slide42.xml"/><Relationship Id="rId11" Type="http://schemas.openxmlformats.org/officeDocument/2006/relationships/slide" Target="slide52.xml"/><Relationship Id="rId5" Type="http://schemas.openxmlformats.org/officeDocument/2006/relationships/slide" Target="slide40.xml"/><Relationship Id="rId15" Type="http://schemas.openxmlformats.org/officeDocument/2006/relationships/slide" Target="slide61.xml"/><Relationship Id="rId10" Type="http://schemas.openxmlformats.org/officeDocument/2006/relationships/slide" Target="slide50.xml"/><Relationship Id="rId19" Type="http://schemas.openxmlformats.org/officeDocument/2006/relationships/image" Target="../media/image36.emf"/><Relationship Id="rId4" Type="http://schemas.openxmlformats.org/officeDocument/2006/relationships/slide" Target="slide38.xml"/><Relationship Id="rId9" Type="http://schemas.openxmlformats.org/officeDocument/2006/relationships/slide" Target="slide48.xml"/><Relationship Id="rId14" Type="http://schemas.openxmlformats.org/officeDocument/2006/relationships/slide" Target="slide59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9.xml"/><Relationship Id="rId3" Type="http://schemas.openxmlformats.org/officeDocument/2006/relationships/slide" Target="slide38.xml"/><Relationship Id="rId7" Type="http://schemas.openxmlformats.org/officeDocument/2006/relationships/slide" Target="slide46.xml"/><Relationship Id="rId12" Type="http://schemas.openxmlformats.org/officeDocument/2006/relationships/slide" Target="slide56.xml"/><Relationship Id="rId2" Type="http://schemas.openxmlformats.org/officeDocument/2006/relationships/slide" Target="slide36.xml"/><Relationship Id="rId16" Type="http://schemas.openxmlformats.org/officeDocument/2006/relationships/image" Target="file:///F:\&#20154;&#25945;&#29289;&#29702;&#24517;&#20462;&#31532;&#19977;&#20876;&#65288;&#21512;&#29256;&#65289;\23xkcwlrjbs11-2.TIF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" Target="slide44.xml"/><Relationship Id="rId11" Type="http://schemas.openxmlformats.org/officeDocument/2006/relationships/slide" Target="slide54.xml"/><Relationship Id="rId5" Type="http://schemas.openxmlformats.org/officeDocument/2006/relationships/slide" Target="slide42.xml"/><Relationship Id="rId15" Type="http://schemas.openxmlformats.org/officeDocument/2006/relationships/image" Target="../media/image37.png"/><Relationship Id="rId10" Type="http://schemas.openxmlformats.org/officeDocument/2006/relationships/slide" Target="slide52.xml"/><Relationship Id="rId4" Type="http://schemas.openxmlformats.org/officeDocument/2006/relationships/slide" Target="slide40.xml"/><Relationship Id="rId9" Type="http://schemas.openxmlformats.org/officeDocument/2006/relationships/slide" Target="slide50.xml"/><Relationship Id="rId14" Type="http://schemas.openxmlformats.org/officeDocument/2006/relationships/slide" Target="slide6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3" Type="http://schemas.openxmlformats.org/officeDocument/2006/relationships/slide" Target="slide36.xml"/><Relationship Id="rId7" Type="http://schemas.openxmlformats.org/officeDocument/2006/relationships/slide" Target="slide44.xml"/><Relationship Id="rId12" Type="http://schemas.openxmlformats.org/officeDocument/2006/relationships/slide" Target="slide54.xml"/><Relationship Id="rId17" Type="http://schemas.openxmlformats.org/officeDocument/2006/relationships/image" Target="../media/image38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28282828.docx"/><Relationship Id="rId1" Type="http://schemas.openxmlformats.org/officeDocument/2006/relationships/vmlDrawing" Target="../drawings/vmlDrawing23.vml"/><Relationship Id="rId6" Type="http://schemas.openxmlformats.org/officeDocument/2006/relationships/slide" Target="slide42.xml"/><Relationship Id="rId11" Type="http://schemas.openxmlformats.org/officeDocument/2006/relationships/slide" Target="slide52.xml"/><Relationship Id="rId5" Type="http://schemas.openxmlformats.org/officeDocument/2006/relationships/slide" Target="slide40.xml"/><Relationship Id="rId15" Type="http://schemas.openxmlformats.org/officeDocument/2006/relationships/slide" Target="slide61.xml"/><Relationship Id="rId10" Type="http://schemas.openxmlformats.org/officeDocument/2006/relationships/slide" Target="slide50.xml"/><Relationship Id="rId4" Type="http://schemas.openxmlformats.org/officeDocument/2006/relationships/slide" Target="slide38.xml"/><Relationship Id="rId9" Type="http://schemas.openxmlformats.org/officeDocument/2006/relationships/slide" Target="slide48.xml"/><Relationship Id="rId14" Type="http://schemas.openxmlformats.org/officeDocument/2006/relationships/slide" Target="slide59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9.xml"/><Relationship Id="rId3" Type="http://schemas.openxmlformats.org/officeDocument/2006/relationships/slide" Target="slide38.xml"/><Relationship Id="rId7" Type="http://schemas.openxmlformats.org/officeDocument/2006/relationships/slide" Target="slide46.xml"/><Relationship Id="rId12" Type="http://schemas.openxmlformats.org/officeDocument/2006/relationships/slide" Target="slide56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4.xml"/><Relationship Id="rId11" Type="http://schemas.openxmlformats.org/officeDocument/2006/relationships/slide" Target="slide54.xml"/><Relationship Id="rId5" Type="http://schemas.openxmlformats.org/officeDocument/2006/relationships/slide" Target="slide42.xml"/><Relationship Id="rId10" Type="http://schemas.openxmlformats.org/officeDocument/2006/relationships/slide" Target="slide52.xml"/><Relationship Id="rId4" Type="http://schemas.openxmlformats.org/officeDocument/2006/relationships/slide" Target="slide40.xml"/><Relationship Id="rId9" Type="http://schemas.openxmlformats.org/officeDocument/2006/relationships/slide" Target="slide50.xml"/><Relationship Id="rId14" Type="http://schemas.openxmlformats.org/officeDocument/2006/relationships/slide" Target="slide61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3" Type="http://schemas.openxmlformats.org/officeDocument/2006/relationships/slide" Target="slide36.xml"/><Relationship Id="rId7" Type="http://schemas.openxmlformats.org/officeDocument/2006/relationships/slide" Target="slide44.xml"/><Relationship Id="rId12" Type="http://schemas.openxmlformats.org/officeDocument/2006/relationships/slide" Target="slide54.xml"/><Relationship Id="rId17" Type="http://schemas.openxmlformats.org/officeDocument/2006/relationships/image" Target="../media/image39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29292929.docx"/><Relationship Id="rId1" Type="http://schemas.openxmlformats.org/officeDocument/2006/relationships/vmlDrawing" Target="../drawings/vmlDrawing24.vml"/><Relationship Id="rId6" Type="http://schemas.openxmlformats.org/officeDocument/2006/relationships/slide" Target="slide42.xml"/><Relationship Id="rId11" Type="http://schemas.openxmlformats.org/officeDocument/2006/relationships/slide" Target="slide52.xml"/><Relationship Id="rId5" Type="http://schemas.openxmlformats.org/officeDocument/2006/relationships/slide" Target="slide40.xml"/><Relationship Id="rId15" Type="http://schemas.openxmlformats.org/officeDocument/2006/relationships/slide" Target="slide61.xml"/><Relationship Id="rId10" Type="http://schemas.openxmlformats.org/officeDocument/2006/relationships/slide" Target="slide50.xml"/><Relationship Id="rId4" Type="http://schemas.openxmlformats.org/officeDocument/2006/relationships/slide" Target="slide38.xml"/><Relationship Id="rId9" Type="http://schemas.openxmlformats.org/officeDocument/2006/relationships/slide" Target="slide48.xml"/><Relationship Id="rId14" Type="http://schemas.openxmlformats.org/officeDocument/2006/relationships/slide" Target="slide59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3" Type="http://schemas.openxmlformats.org/officeDocument/2006/relationships/slide" Target="slide36.xml"/><Relationship Id="rId7" Type="http://schemas.openxmlformats.org/officeDocument/2006/relationships/slide" Target="slide44.xml"/><Relationship Id="rId12" Type="http://schemas.openxmlformats.org/officeDocument/2006/relationships/slide" Target="slide54.xml"/><Relationship Id="rId17" Type="http://schemas.openxmlformats.org/officeDocument/2006/relationships/image" Target="../media/image40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30303030.docx"/><Relationship Id="rId1" Type="http://schemas.openxmlformats.org/officeDocument/2006/relationships/vmlDrawing" Target="../drawings/vmlDrawing25.vml"/><Relationship Id="rId6" Type="http://schemas.openxmlformats.org/officeDocument/2006/relationships/slide" Target="slide42.xml"/><Relationship Id="rId11" Type="http://schemas.openxmlformats.org/officeDocument/2006/relationships/slide" Target="slide52.xml"/><Relationship Id="rId5" Type="http://schemas.openxmlformats.org/officeDocument/2006/relationships/slide" Target="slide40.xml"/><Relationship Id="rId15" Type="http://schemas.openxmlformats.org/officeDocument/2006/relationships/slide" Target="slide61.xml"/><Relationship Id="rId10" Type="http://schemas.openxmlformats.org/officeDocument/2006/relationships/slide" Target="slide50.xml"/><Relationship Id="rId4" Type="http://schemas.openxmlformats.org/officeDocument/2006/relationships/slide" Target="slide38.xml"/><Relationship Id="rId9" Type="http://schemas.openxmlformats.org/officeDocument/2006/relationships/slide" Target="slide48.xml"/><Relationship Id="rId14" Type="http://schemas.openxmlformats.org/officeDocument/2006/relationships/slide" Target="slide59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3" Type="http://schemas.openxmlformats.org/officeDocument/2006/relationships/slide" Target="slide36.xml"/><Relationship Id="rId7" Type="http://schemas.openxmlformats.org/officeDocument/2006/relationships/slide" Target="slide44.xml"/><Relationship Id="rId12" Type="http://schemas.openxmlformats.org/officeDocument/2006/relationships/slide" Target="slide54.xml"/><Relationship Id="rId17" Type="http://schemas.openxmlformats.org/officeDocument/2006/relationships/image" Target="../media/image41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31313131.docx"/><Relationship Id="rId1" Type="http://schemas.openxmlformats.org/officeDocument/2006/relationships/vmlDrawing" Target="../drawings/vmlDrawing26.vml"/><Relationship Id="rId6" Type="http://schemas.openxmlformats.org/officeDocument/2006/relationships/slide" Target="slide42.xml"/><Relationship Id="rId11" Type="http://schemas.openxmlformats.org/officeDocument/2006/relationships/slide" Target="slide52.xml"/><Relationship Id="rId5" Type="http://schemas.openxmlformats.org/officeDocument/2006/relationships/slide" Target="slide40.xml"/><Relationship Id="rId15" Type="http://schemas.openxmlformats.org/officeDocument/2006/relationships/slide" Target="slide61.xml"/><Relationship Id="rId10" Type="http://schemas.openxmlformats.org/officeDocument/2006/relationships/slide" Target="slide50.xml"/><Relationship Id="rId4" Type="http://schemas.openxmlformats.org/officeDocument/2006/relationships/slide" Target="slide38.xml"/><Relationship Id="rId9" Type="http://schemas.openxmlformats.org/officeDocument/2006/relationships/slide" Target="slide48.xml"/><Relationship Id="rId14" Type="http://schemas.openxmlformats.org/officeDocument/2006/relationships/slide" Target="slide59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3" Type="http://schemas.openxmlformats.org/officeDocument/2006/relationships/slide" Target="slide36.xml"/><Relationship Id="rId7" Type="http://schemas.openxmlformats.org/officeDocument/2006/relationships/slide" Target="slide44.xml"/><Relationship Id="rId12" Type="http://schemas.openxmlformats.org/officeDocument/2006/relationships/slide" Target="slide54.xml"/><Relationship Id="rId17" Type="http://schemas.openxmlformats.org/officeDocument/2006/relationships/image" Target="../media/image42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32323232.docx"/><Relationship Id="rId1" Type="http://schemas.openxmlformats.org/officeDocument/2006/relationships/vmlDrawing" Target="../drawings/vmlDrawing27.vml"/><Relationship Id="rId6" Type="http://schemas.openxmlformats.org/officeDocument/2006/relationships/slide" Target="slide42.xml"/><Relationship Id="rId11" Type="http://schemas.openxmlformats.org/officeDocument/2006/relationships/slide" Target="slide52.xml"/><Relationship Id="rId5" Type="http://schemas.openxmlformats.org/officeDocument/2006/relationships/slide" Target="slide40.xml"/><Relationship Id="rId15" Type="http://schemas.openxmlformats.org/officeDocument/2006/relationships/slide" Target="slide61.xml"/><Relationship Id="rId10" Type="http://schemas.openxmlformats.org/officeDocument/2006/relationships/slide" Target="slide50.xml"/><Relationship Id="rId4" Type="http://schemas.openxmlformats.org/officeDocument/2006/relationships/slide" Target="slide38.xml"/><Relationship Id="rId9" Type="http://schemas.openxmlformats.org/officeDocument/2006/relationships/slide" Target="slide48.xml"/><Relationship Id="rId14" Type="http://schemas.openxmlformats.org/officeDocument/2006/relationships/slide" Target="slide59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9.xml"/><Relationship Id="rId3" Type="http://schemas.openxmlformats.org/officeDocument/2006/relationships/slide" Target="slide38.xml"/><Relationship Id="rId7" Type="http://schemas.openxmlformats.org/officeDocument/2006/relationships/slide" Target="slide46.xml"/><Relationship Id="rId12" Type="http://schemas.openxmlformats.org/officeDocument/2006/relationships/slide" Target="slide56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4.xml"/><Relationship Id="rId11" Type="http://schemas.openxmlformats.org/officeDocument/2006/relationships/slide" Target="slide54.xml"/><Relationship Id="rId5" Type="http://schemas.openxmlformats.org/officeDocument/2006/relationships/slide" Target="slide42.xml"/><Relationship Id="rId10" Type="http://schemas.openxmlformats.org/officeDocument/2006/relationships/slide" Target="slide52.xml"/><Relationship Id="rId4" Type="http://schemas.openxmlformats.org/officeDocument/2006/relationships/slide" Target="slide40.xml"/><Relationship Id="rId9" Type="http://schemas.openxmlformats.org/officeDocument/2006/relationships/slide" Target="slide50.xml"/><Relationship Id="rId14" Type="http://schemas.openxmlformats.org/officeDocument/2006/relationships/slide" Target="slide61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18" Type="http://schemas.openxmlformats.org/officeDocument/2006/relationships/package" Target="../embeddings/Microsoft_Word_Document34343434.docx"/><Relationship Id="rId3" Type="http://schemas.openxmlformats.org/officeDocument/2006/relationships/slide" Target="slide36.xml"/><Relationship Id="rId7" Type="http://schemas.openxmlformats.org/officeDocument/2006/relationships/slide" Target="slide44.xml"/><Relationship Id="rId12" Type="http://schemas.openxmlformats.org/officeDocument/2006/relationships/slide" Target="slide54.xml"/><Relationship Id="rId17" Type="http://schemas.openxmlformats.org/officeDocument/2006/relationships/image" Target="../media/image43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33333333.docx"/><Relationship Id="rId1" Type="http://schemas.openxmlformats.org/officeDocument/2006/relationships/vmlDrawing" Target="../drawings/vmlDrawing28.vml"/><Relationship Id="rId6" Type="http://schemas.openxmlformats.org/officeDocument/2006/relationships/slide" Target="slide42.xml"/><Relationship Id="rId11" Type="http://schemas.openxmlformats.org/officeDocument/2006/relationships/slide" Target="slide52.xml"/><Relationship Id="rId5" Type="http://schemas.openxmlformats.org/officeDocument/2006/relationships/slide" Target="slide40.xml"/><Relationship Id="rId15" Type="http://schemas.openxmlformats.org/officeDocument/2006/relationships/slide" Target="slide61.xml"/><Relationship Id="rId10" Type="http://schemas.openxmlformats.org/officeDocument/2006/relationships/slide" Target="slide50.xml"/><Relationship Id="rId19" Type="http://schemas.openxmlformats.org/officeDocument/2006/relationships/image" Target="../media/image44.emf"/><Relationship Id="rId4" Type="http://schemas.openxmlformats.org/officeDocument/2006/relationships/slide" Target="slide38.xml"/><Relationship Id="rId9" Type="http://schemas.openxmlformats.org/officeDocument/2006/relationships/slide" Target="slide48.xml"/><Relationship Id="rId14" Type="http://schemas.openxmlformats.org/officeDocument/2006/relationships/slide" Target="slide5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3057965" y="1229805"/>
            <a:ext cx="2602917" cy="3973359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547662" y="2021602"/>
            <a:ext cx="9446467" cy="1983462"/>
          </a:xfrm>
          <a:prstGeom prst="rect">
            <a:avLst/>
          </a:prstGeom>
          <a:solidFill>
            <a:srgbClr val="869DB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sp>
        <p:nvSpPr>
          <p:cNvPr id="19" name="文本框 53"/>
          <p:cNvSpPr txBox="1"/>
          <p:nvPr/>
        </p:nvSpPr>
        <p:spPr>
          <a:xfrm>
            <a:off x="1489075" y="2182245"/>
            <a:ext cx="9568088" cy="276998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5800" b="1" kern="100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Times New Roman"/>
              </a:rPr>
              <a:t>电路及其应用</a:t>
            </a:r>
            <a:endParaRPr lang="zh-CN" altLang="en-US" sz="5800" b="1" kern="100" dirty="0">
              <a:solidFill>
                <a:schemeClr val="bg1"/>
              </a:solidFill>
              <a:latin typeface="黑体" pitchFamily="2" charset="-122"/>
              <a:ea typeface="黑体" pitchFamily="2" charset="-122"/>
              <a:cs typeface="Times New Roman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5800" b="1" kern="100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Times New Roman"/>
              </a:rPr>
              <a:t>　</a:t>
            </a:r>
            <a:endParaRPr lang="en-US" altLang="zh-CN" sz="5800" b="1" kern="100" dirty="0">
              <a:solidFill>
                <a:schemeClr val="bg1"/>
              </a:solidFill>
              <a:latin typeface="黑体" pitchFamily="2" charset="-122"/>
              <a:ea typeface="黑体" pitchFamily="2" charset="-122"/>
              <a:cs typeface="Times New Roman"/>
            </a:endParaRPr>
          </a:p>
        </p:txBody>
      </p:sp>
      <p:sp>
        <p:nvSpPr>
          <p:cNvPr id="23" name="文本框 11"/>
          <p:cNvSpPr txBox="1"/>
          <p:nvPr/>
        </p:nvSpPr>
        <p:spPr>
          <a:xfrm>
            <a:off x="3218631" y="1275606"/>
            <a:ext cx="2711371" cy="765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50" b="1" dirty="0" smtClean="0">
                <a:solidFill>
                  <a:schemeClr val="accent3">
                    <a:lumMod val="50000"/>
                  </a:schemeClr>
                </a:solidFill>
                <a:latin typeface="Arial"/>
                <a:cs typeface="+mn-ea"/>
                <a:sym typeface="+mn-lt"/>
              </a:rPr>
              <a:t>第十一章 </a:t>
            </a:r>
            <a:endParaRPr lang="zh-CN" altLang="en-US" sz="4050" b="1" dirty="0">
              <a:solidFill>
                <a:schemeClr val="accent3">
                  <a:lumMod val="50000"/>
                </a:schemeClr>
              </a:solidFill>
              <a:latin typeface="Arial"/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2097157" y="4391438"/>
            <a:ext cx="976094" cy="328022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</p:cxnSp>
      <p:cxnSp>
        <p:nvCxnSpPr>
          <p:cNvPr id="25" name="直接连接符 24"/>
          <p:cNvCxnSpPr/>
          <p:nvPr/>
        </p:nvCxnSpPr>
        <p:spPr>
          <a:xfrm>
            <a:off x="5578246" y="1693580"/>
            <a:ext cx="976094" cy="328022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</p:cxnSp>
      <p:cxnSp>
        <p:nvCxnSpPr>
          <p:cNvPr id="26" name="直接连接符 25"/>
          <p:cNvCxnSpPr/>
          <p:nvPr/>
        </p:nvCxnSpPr>
        <p:spPr>
          <a:xfrm>
            <a:off x="5146458" y="1783890"/>
            <a:ext cx="624066" cy="209720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</p:cxnSp>
      <p:cxnSp>
        <p:nvCxnSpPr>
          <p:cNvPr id="27" name="直接连接符 26"/>
          <p:cNvCxnSpPr/>
          <p:nvPr/>
        </p:nvCxnSpPr>
        <p:spPr>
          <a:xfrm>
            <a:off x="2713211" y="4236654"/>
            <a:ext cx="596502" cy="200458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</p:cxnSp>
      <p:cxnSp>
        <p:nvCxnSpPr>
          <p:cNvPr id="37" name="直接连接符 36"/>
          <p:cNvCxnSpPr/>
          <p:nvPr/>
        </p:nvCxnSpPr>
        <p:spPr>
          <a:xfrm>
            <a:off x="4570899" y="4077072"/>
            <a:ext cx="976094" cy="328022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70297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6200000">
            <a:off x="10111439" y="681116"/>
            <a:ext cx="2815327" cy="1398328"/>
          </a:xfrm>
          <a:prstGeom prst="triangle">
            <a:avLst/>
          </a:prstGeom>
          <a:solidFill>
            <a:srgbClr val="869DB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 rot="16200000">
            <a:off x="10314382" y="2001814"/>
            <a:ext cx="2466975" cy="1251493"/>
          </a:xfrm>
          <a:prstGeom prst="triangl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-23093" y="5633891"/>
            <a:ext cx="2466975" cy="1251493"/>
          </a:xfrm>
          <a:prstGeom prst="triangle">
            <a:avLst/>
          </a:prstGeom>
          <a:solidFill>
            <a:schemeClr val="accent5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57027" y="1844824"/>
            <a:ext cx="2664296" cy="2277092"/>
            <a:chOff x="1072586" y="730321"/>
            <a:chExt cx="5273250" cy="4571656"/>
          </a:xfrm>
        </p:grpSpPr>
        <p:sp>
          <p:nvSpPr>
            <p:cNvPr id="14" name="矩形 13"/>
            <p:cNvSpPr/>
            <p:nvPr/>
          </p:nvSpPr>
          <p:spPr>
            <a:xfrm rot="2648372">
              <a:off x="1072586" y="730321"/>
              <a:ext cx="4474028" cy="4474028"/>
            </a:xfrm>
            <a:prstGeom prst="rect">
              <a:avLst/>
            </a:prstGeom>
            <a:noFill/>
            <a:ln w="38100">
              <a:solidFill>
                <a:srgbClr val="0037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2648372">
              <a:off x="1846331" y="756879"/>
              <a:ext cx="4499505" cy="4545098"/>
            </a:xfrm>
            <a:prstGeom prst="rect">
              <a:avLst/>
            </a:prstGeom>
            <a:solidFill>
              <a:srgbClr val="FAFAFA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16" name="文本框 10"/>
          <p:cNvSpPr txBox="1"/>
          <p:nvPr/>
        </p:nvSpPr>
        <p:spPr>
          <a:xfrm>
            <a:off x="4338446" y="2454423"/>
            <a:ext cx="4495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电源和电流</a:t>
            </a:r>
          </a:p>
        </p:txBody>
      </p:sp>
      <p:sp>
        <p:nvSpPr>
          <p:cNvPr id="17" name="文本框 10"/>
          <p:cNvSpPr txBox="1"/>
          <p:nvPr/>
        </p:nvSpPr>
        <p:spPr>
          <a:xfrm>
            <a:off x="1465639" y="2492896"/>
            <a:ext cx="29757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第</a:t>
            </a:r>
            <a:r>
              <a:rPr lang="en-US" altLang="zh-CN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1</a:t>
            </a:r>
            <a:r>
              <a:rPr lang="zh-CN" altLang="en-US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节</a:t>
            </a:r>
            <a:endParaRPr lang="zh-CN" altLang="en-US" sz="55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黑体" panose="02010600030101010101" pitchFamily="2" charset="-122"/>
              <a:cs typeface="Times New Roman" panose="02020603050405020304" pitchFamily="18" charset="0"/>
              <a:sym typeface="思源黑体 CN Bold" panose="020B08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37347" y="3861048"/>
            <a:ext cx="60500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(</a:t>
            </a:r>
            <a:r>
              <a:rPr lang="zh-CN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  <a:cs typeface="Times New Roman"/>
              </a:rPr>
              <a:t>强基课</a:t>
            </a:r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—</a:t>
            </a:r>
            <a:r>
              <a:rPr lang="zh-CN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  <a:cs typeface="Times New Roman"/>
              </a:rPr>
              <a:t>逐点理清</a:t>
            </a:r>
            <a:r>
              <a:rPr lang="zh-CN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黑体"/>
                <a:cs typeface="Times New Roman"/>
              </a:rPr>
              <a:t>物理观念</a:t>
            </a:r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黑体"/>
              </a:rPr>
              <a:t>)</a:t>
            </a:r>
            <a:endParaRPr lang="zh-CN" altLang="en-US" sz="35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0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4585328"/>
              </p:ext>
            </p:extLst>
          </p:nvPr>
        </p:nvGraphicFramePr>
        <p:xfrm>
          <a:off x="841003" y="1135063"/>
          <a:ext cx="11017224" cy="4823301"/>
        </p:xfrm>
        <a:graphic>
          <a:graphicData uri="http://schemas.openxmlformats.org/drawingml/2006/table">
            <a:tbl>
              <a:tblPr/>
              <a:tblGrid>
                <a:gridCol w="2376264"/>
                <a:gridCol w="864096"/>
                <a:gridCol w="7776864"/>
              </a:tblGrid>
              <a:tr h="5657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solidFill>
                            <a:srgbClr val="31849B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课标要求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solidFill>
                            <a:srgbClr val="31849B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层级达标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262981"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观察并能识别常见的电路元器件，了解它们在电路中的作用。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solidFill>
                            <a:srgbClr val="00808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学考</a:t>
                      </a:r>
                      <a:endParaRPr lang="zh-CN" sz="2800" kern="100">
                        <a:solidFill>
                          <a:srgbClr val="008080"/>
                        </a:solidFill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solidFill>
                            <a:srgbClr val="00808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</a:t>
                      </a:r>
                      <a:endParaRPr lang="zh-CN" sz="2800" kern="100">
                        <a:solidFill>
                          <a:srgbClr val="008080"/>
                        </a:solidFill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1.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了解电源的作用，知道持续电流形成的原因。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了解导体中的恒定电场和恒定电流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。</a:t>
                      </a:r>
                      <a:endParaRPr lang="en-US" altLang="zh-CN" sz="2800" b="1" kern="100" dirty="0" smtClean="0">
                        <a:effectLst/>
                        <a:latin typeface="Times New Roman"/>
                        <a:ea typeface="方正细黑一简体"/>
                        <a:cs typeface="Times New Roman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kern="1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3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理解电流的定义、定义式、单位及方向的规定。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72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solidFill>
                            <a:srgbClr val="00808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选考</a:t>
                      </a:r>
                      <a:endParaRPr lang="zh-CN" sz="2800" kern="100" dirty="0">
                        <a:solidFill>
                          <a:srgbClr val="008080"/>
                        </a:solidFill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solidFill>
                            <a:srgbClr val="00808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</a:t>
                      </a:r>
                      <a:endParaRPr lang="zh-CN" sz="2800" kern="100" dirty="0">
                        <a:solidFill>
                          <a:srgbClr val="008080"/>
                        </a:solidFill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1.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会用公式</a:t>
                      </a:r>
                      <a:r>
                        <a:rPr lang="zh-CN" sz="2800" b="1" kern="100" dirty="0">
                          <a:effectLst/>
                          <a:latin typeface="宋体"/>
                          <a:ea typeface="Times New Roman"/>
                          <a:cs typeface="Courier New"/>
                        </a:rPr>
                        <a:t> </a:t>
                      </a:r>
                      <a:r>
                        <a:rPr lang="en-US" sz="2800" b="1" i="1" kern="100" dirty="0">
                          <a:effectLst/>
                          <a:latin typeface="宋体"/>
                          <a:ea typeface="Times New Roman"/>
                          <a:cs typeface="Courier New"/>
                        </a:rPr>
                        <a:t>q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It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 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分析相关问题。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会推导电流的微观表达式，从微观的角度认识影响电流大小的因素。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592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组合 73"/>
          <p:cNvGrpSpPr/>
          <p:nvPr/>
        </p:nvGrpSpPr>
        <p:grpSpPr>
          <a:xfrm>
            <a:off x="2356254" y="856561"/>
            <a:ext cx="743068" cy="724865"/>
            <a:chOff x="5318863" y="2214122"/>
            <a:chExt cx="743068" cy="724865"/>
          </a:xfrm>
        </p:grpSpPr>
        <p:cxnSp>
          <p:nvCxnSpPr>
            <p:cNvPr id="75" name="Straight Connector 29"/>
            <p:cNvCxnSpPr/>
            <p:nvPr/>
          </p:nvCxnSpPr>
          <p:spPr>
            <a:xfrm>
              <a:off x="6061931" y="2214122"/>
              <a:ext cx="0" cy="724865"/>
            </a:xfrm>
            <a:prstGeom prst="line">
              <a:avLst/>
            </a:prstGeom>
            <a:ln w="57150">
              <a:solidFill>
                <a:srgbClr val="5986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5318863" y="2314602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01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353171" y="2132856"/>
            <a:ext cx="746151" cy="729650"/>
            <a:chOff x="5315780" y="3078220"/>
            <a:chExt cx="746151" cy="729650"/>
          </a:xfrm>
        </p:grpSpPr>
        <p:cxnSp>
          <p:nvCxnSpPr>
            <p:cNvPr id="79" name="Straight Connector 34"/>
            <p:cNvCxnSpPr/>
            <p:nvPr/>
          </p:nvCxnSpPr>
          <p:spPr>
            <a:xfrm>
              <a:off x="6061931" y="3078220"/>
              <a:ext cx="0" cy="729650"/>
            </a:xfrm>
            <a:prstGeom prst="line">
              <a:avLst/>
            </a:prstGeom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315780" y="3178775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02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2358674" y="3501008"/>
            <a:ext cx="740648" cy="825345"/>
            <a:chOff x="5321283" y="4064869"/>
            <a:chExt cx="740648" cy="825345"/>
          </a:xfrm>
        </p:grpSpPr>
        <p:cxnSp>
          <p:nvCxnSpPr>
            <p:cNvPr id="82" name="Straight Connector 36"/>
            <p:cNvCxnSpPr/>
            <p:nvPr/>
          </p:nvCxnSpPr>
          <p:spPr>
            <a:xfrm>
              <a:off x="6061931" y="4064869"/>
              <a:ext cx="0" cy="825345"/>
            </a:xfrm>
            <a:prstGeom prst="line">
              <a:avLst/>
            </a:prstGeom>
            <a:ln w="57150">
              <a:solidFill>
                <a:srgbClr val="5986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5321283" y="4124460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03</a:t>
              </a:r>
              <a:endParaRPr lang="id-ID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charset="0"/>
                <a:cs typeface="Lato Light" charset="0"/>
              </a:endParaRPr>
            </a:p>
          </p:txBody>
        </p:sp>
      </p:grpSp>
      <p:cxnSp>
        <p:nvCxnSpPr>
          <p:cNvPr id="121" name="Straight Connector 47"/>
          <p:cNvCxnSpPr/>
          <p:nvPr/>
        </p:nvCxnSpPr>
        <p:spPr>
          <a:xfrm>
            <a:off x="3531823" y="1581426"/>
            <a:ext cx="6408259" cy="0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47"/>
          <p:cNvCxnSpPr/>
          <p:nvPr/>
        </p:nvCxnSpPr>
        <p:spPr>
          <a:xfrm>
            <a:off x="3531823" y="2890978"/>
            <a:ext cx="6408259" cy="0"/>
          </a:xfrm>
          <a:prstGeom prst="line">
            <a:avLst/>
          </a:prstGeom>
          <a:ln w="19050" cmpd="sng">
            <a:solidFill>
              <a:schemeClr val="accent3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47"/>
          <p:cNvCxnSpPr/>
          <p:nvPr/>
        </p:nvCxnSpPr>
        <p:spPr>
          <a:xfrm>
            <a:off x="3531822" y="4326353"/>
            <a:ext cx="6408259" cy="0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文本框 10"/>
          <p:cNvSpPr txBox="1"/>
          <p:nvPr/>
        </p:nvSpPr>
        <p:spPr>
          <a:xfrm>
            <a:off x="696987" y="1693257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dirty="0" smtClean="0">
                <a:solidFill>
                  <a:schemeClr val="tx2">
                    <a:lumMod val="75000"/>
                  </a:schemeClr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  <a:sym typeface="思源黑体 CN Bold" panose="020B0800000000000000" pitchFamily="34" charset="-122"/>
              </a:rPr>
              <a:t>目</a:t>
            </a:r>
            <a:endParaRPr lang="zh-CN" altLang="en-US" sz="6000" b="1" dirty="0">
              <a:solidFill>
                <a:schemeClr val="tx2">
                  <a:lumMod val="75000"/>
                </a:schemeClr>
              </a:solidFill>
              <a:latin typeface="方正粗宋简体" panose="03000509000000000000" pitchFamily="65" charset="-122"/>
              <a:ea typeface="方正粗宋简体" panose="03000509000000000000" pitchFamily="65" charset="-122"/>
              <a:sym typeface="思源黑体 CN Bold" panose="020B0800000000000000" pitchFamily="34" charset="-122"/>
            </a:endParaRPr>
          </a:p>
        </p:txBody>
      </p:sp>
      <p:sp>
        <p:nvSpPr>
          <p:cNvPr id="142" name="文本框 10"/>
          <p:cNvSpPr txBox="1"/>
          <p:nvPr/>
        </p:nvSpPr>
        <p:spPr>
          <a:xfrm>
            <a:off x="696987" y="3925505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dirty="0">
                <a:solidFill>
                  <a:schemeClr val="tx2">
                    <a:lumMod val="75000"/>
                  </a:schemeClr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  <a:sym typeface="思源黑体 CN Bold" panose="020B0800000000000000" pitchFamily="34" charset="-122"/>
              </a:rPr>
              <a:t>录</a:t>
            </a:r>
          </a:p>
        </p:txBody>
      </p:sp>
      <p:sp>
        <p:nvSpPr>
          <p:cNvPr id="143" name="内容占位符 2">
            <a:hlinkClick r:id="rId3" action="ppaction://hlinksldjump"/>
          </p:cNvPr>
          <p:cNvSpPr txBox="1">
            <a:spLocks/>
          </p:cNvSpPr>
          <p:nvPr/>
        </p:nvSpPr>
        <p:spPr>
          <a:xfrm>
            <a:off x="4611490" y="764704"/>
            <a:ext cx="432048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/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逐点清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一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　电流的形成</a:t>
            </a:r>
            <a:endParaRPr lang="zh-CN" altLang="zh-CN" sz="1050" kern="100" dirty="0">
              <a:solidFill>
                <a:schemeClr val="bg1"/>
              </a:solidFill>
              <a:latin typeface="宋体"/>
              <a:cs typeface="Courier New"/>
            </a:endParaRPr>
          </a:p>
        </p:txBody>
      </p:sp>
      <p:sp>
        <p:nvSpPr>
          <p:cNvPr id="27" name="内容占位符 2">
            <a:hlinkClick r:id="rId4" action="ppaction://hlinksldjump"/>
          </p:cNvPr>
          <p:cNvSpPr txBox="1">
            <a:spLocks/>
          </p:cNvSpPr>
          <p:nvPr/>
        </p:nvSpPr>
        <p:spPr>
          <a:xfrm>
            <a:off x="4009355" y="2170898"/>
            <a:ext cx="6310633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/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逐点清</a:t>
            </a:r>
            <a:r>
              <a:rPr lang="en-US" altLang="zh-CN" sz="2800" b="1" kern="100" dirty="0" smtClean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en-US" sz="2800" b="1" kern="100" dirty="0" smtClean="0">
                <a:latin typeface="Times New Roman"/>
                <a:ea typeface="方正细黑一简体"/>
                <a:cs typeface="Courier New"/>
              </a:rPr>
              <a:t>二</a:t>
            </a:r>
            <a:r>
              <a:rPr lang="en-US" altLang="zh-CN" sz="2800" b="1" kern="100" dirty="0" smtClean="0">
                <a:latin typeface="Times New Roman"/>
                <a:ea typeface="方正细黑一简体"/>
                <a:cs typeface="Courier New"/>
              </a:rPr>
              <a:t>)    </a:t>
            </a:r>
            <a:r>
              <a:rPr lang="zh-CN" altLang="zh-CN" sz="2800" b="1" kern="100" dirty="0" smtClean="0">
                <a:latin typeface="Times New Roman"/>
                <a:ea typeface="方正细黑一简体"/>
                <a:cs typeface="Times New Roman"/>
              </a:rPr>
              <a:t>电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流的大小和方向</a:t>
            </a:r>
            <a:endParaRPr lang="zh-CN" altLang="zh-CN" sz="1050" kern="100" dirty="0">
              <a:solidFill>
                <a:schemeClr val="bg1"/>
              </a:solidFill>
              <a:latin typeface="宋体"/>
              <a:cs typeface="Courier New"/>
            </a:endParaRPr>
          </a:p>
        </p:txBody>
      </p:sp>
      <p:sp>
        <p:nvSpPr>
          <p:cNvPr id="28" name="内容占位符 2">
            <a:hlinkClick r:id="rId5" action="ppaction://hlinksldjump"/>
          </p:cNvPr>
          <p:cNvSpPr txBox="1">
            <a:spLocks/>
          </p:cNvSpPr>
          <p:nvPr/>
        </p:nvSpPr>
        <p:spPr>
          <a:xfrm>
            <a:off x="4225379" y="3560599"/>
            <a:ext cx="5070713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/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逐点清</a:t>
            </a:r>
            <a:r>
              <a:rPr lang="en-US" altLang="zh-CN" sz="2800" b="1" kern="100" dirty="0" smtClean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en-US" sz="2800" b="1" kern="100" dirty="0" smtClean="0">
                <a:latin typeface="Times New Roman"/>
                <a:ea typeface="方正细黑一简体"/>
                <a:cs typeface="Courier New"/>
              </a:rPr>
              <a:t>三</a:t>
            </a:r>
            <a:r>
              <a:rPr lang="en-US" altLang="zh-CN" sz="2800" b="1" kern="100" dirty="0" smtClean="0">
                <a:latin typeface="Times New Roman"/>
                <a:ea typeface="方正细黑一简体"/>
                <a:cs typeface="Courier New"/>
              </a:rPr>
              <a:t>)    </a:t>
            </a:r>
            <a:r>
              <a:rPr lang="zh-CN" altLang="zh-CN" sz="2800" b="1" kern="100" dirty="0" smtClean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电</a:t>
            </a:r>
            <a:r>
              <a:rPr lang="zh-CN" altLang="zh-CN" sz="2800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流的微观表达式</a:t>
            </a:r>
            <a:endParaRPr lang="zh-CN" altLang="en-US" sz="2800" b="1" kern="100" dirty="0">
              <a:solidFill>
                <a:prstClr val="black"/>
              </a:solidFill>
              <a:ea typeface="方正细黑一简体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404612" y="4809569"/>
            <a:ext cx="740648" cy="825345"/>
            <a:chOff x="5321283" y="4064869"/>
            <a:chExt cx="740648" cy="825345"/>
          </a:xfrm>
        </p:grpSpPr>
        <p:cxnSp>
          <p:nvCxnSpPr>
            <p:cNvPr id="20" name="Straight Connector 36"/>
            <p:cNvCxnSpPr/>
            <p:nvPr/>
          </p:nvCxnSpPr>
          <p:spPr>
            <a:xfrm>
              <a:off x="6061931" y="4064869"/>
              <a:ext cx="0" cy="825345"/>
            </a:xfrm>
            <a:prstGeom prst="line">
              <a:avLst/>
            </a:prstGeom>
            <a:ln w="57150">
              <a:solidFill>
                <a:srgbClr val="5986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321283" y="4124460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</a:t>
              </a:r>
              <a:r>
                <a:rPr lang="en-US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4</a:t>
              </a:r>
              <a:endParaRPr lang="id-ID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charset="0"/>
                <a:cs typeface="Lato Light" charset="0"/>
              </a:endParaRPr>
            </a:p>
          </p:txBody>
        </p:sp>
      </p:grpSp>
      <p:cxnSp>
        <p:nvCxnSpPr>
          <p:cNvPr id="22" name="Straight Connector 47"/>
          <p:cNvCxnSpPr/>
          <p:nvPr/>
        </p:nvCxnSpPr>
        <p:spPr>
          <a:xfrm>
            <a:off x="3577760" y="5634914"/>
            <a:ext cx="6408259" cy="0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内容占位符 2">
            <a:hlinkClick r:id="rId6" action="ppaction://hlinksldjump"/>
          </p:cNvPr>
          <p:cNvSpPr txBox="1">
            <a:spLocks/>
          </p:cNvSpPr>
          <p:nvPr/>
        </p:nvSpPr>
        <p:spPr>
          <a:xfrm>
            <a:off x="4271317" y="4869160"/>
            <a:ext cx="5070713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ctr"/>
            <a:r>
              <a:rPr lang="zh-CN" altLang="en-US" sz="2800" b="1" kern="100" dirty="0" smtClean="0">
                <a:latin typeface="Times New Roman"/>
                <a:ea typeface="方正细黑一简体"/>
                <a:cs typeface="Courier New"/>
              </a:rPr>
              <a:t>课时跟踪检测</a:t>
            </a:r>
            <a:endParaRPr lang="zh-CN" altLang="en-US" sz="2800" b="1" kern="100" dirty="0">
              <a:solidFill>
                <a:prstClr val="black"/>
              </a:solidFill>
              <a:ea typeface="方正细黑一简体"/>
            </a:endParaRPr>
          </a:p>
        </p:txBody>
      </p:sp>
    </p:spTree>
    <p:extLst>
      <p:ext uri="{BB962C8B-B14F-4D97-AF65-F5344CB8AC3E}">
        <p14:creationId xmlns:p14="http://schemas.microsoft.com/office/powerpoint/2010/main" val="837084174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  <p:bldP spid="27" grpId="0"/>
      <p:bldP spid="28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297387" y="2802898"/>
            <a:ext cx="7200800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逐点清</a:t>
            </a:r>
            <a:r>
              <a:rPr lang="en-US" altLang="zh-CN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(</a:t>
            </a:r>
            <a:r>
              <a:rPr lang="zh-CN" altLang="en-US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一</a:t>
            </a:r>
            <a:r>
              <a:rPr lang="en-US" altLang="zh-CN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) 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　电流的形成</a:t>
            </a:r>
          </a:p>
        </p:txBody>
      </p:sp>
    </p:spTree>
    <p:extLst>
      <p:ext uri="{BB962C8B-B14F-4D97-AF65-F5344CB8AC3E}">
        <p14:creationId xmlns:p14="http://schemas.microsoft.com/office/powerpoint/2010/main" val="207694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solidFill>
                <a:srgbClr val="31849B"/>
              </a:solidFill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 smtClean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电源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定义：能把电子从电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源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搬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运到电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源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装置就是电源。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作用：使导体两端始终存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在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恒定电场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形成：电源正、负极周围空间的电场是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由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电路元件所积累的电荷共同形成的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分布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分布不随时间变化。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40616" y="242088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正极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7537747" y="2428619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负极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5737547" y="3068960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电势差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7825779" y="436510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电源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8833891" y="4363781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导线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4687607" y="4887001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电荷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6703738" y="492200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电场</a:t>
            </a:r>
            <a:endParaRPr lang="zh-CN" altLang="en-US" dirty="0"/>
          </a:p>
        </p:txBody>
      </p:sp>
      <p:sp>
        <p:nvSpPr>
          <p:cNvPr id="11" name="流程图: 离页连接符 10"/>
          <p:cNvSpPr/>
          <p:nvPr/>
        </p:nvSpPr>
        <p:spPr>
          <a:xfrm>
            <a:off x="4801443" y="672947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837129" y="642055"/>
            <a:ext cx="2228495" cy="9867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多维度理解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endParaRPr lang="zh-CN" altLang="zh-CN" sz="11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95789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2" grpId="0"/>
      <p:bldP spid="14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定义：由稳定分布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所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产生的稳定的电场，叫作恒定电场。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特点：在恒定电场中，任何位置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都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不随时间变化，所以它的基本性质与静电场相同。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192871" y="119675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电荷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7465739" y="2564904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电荷分布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9769995" y="2576139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电场强度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414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49717" y="1530623"/>
            <a:ext cx="11392486" cy="3338537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电源的作用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电源可使导体中的自由电荷在静电力作用下发生定向移动形成电流。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电源可以使电路中保持持续的电流。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050" name="Picture 2" descr="名师微点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019" y="1102225"/>
            <a:ext cx="2365042" cy="549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73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形成电流的三种电荷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形成电流的三种电荷为自由电子、正离子和负离子，举例说明：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金属导体导电时定向移动的电荷是自由电子；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液体导电时定向移动的电荷有正离子和负离子；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气体导电时定向移动的电荷有自由电子、正离子和负离子。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475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电流的形成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形成原因：电荷的定向移动。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形成条件：导体两端有电压。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en-US" altLang="zh-CN" b="1" kern="100" dirty="0">
                <a:latin typeface="Times New Roman"/>
                <a:ea typeface="方正细黑一简体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电路中产生持续电流的条件：电路中有电源且电路闭合。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168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．判断下列说法是否正确。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电源的作用是在电源内部把电子由负极搬运到正极，保持两极之间有电压。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电源的作用是使电路中的自由电荷持续地定向移动。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电荷的移动形成电流。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只要电路中有电源，电路中就会形成持续的电流。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837129" y="-27384"/>
            <a:ext cx="2228495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全方位练明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29235" y="263691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02043" y="3429000"/>
            <a:ext cx="381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847619" y="479715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52245" y="407707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45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下列关于电源的说法正确的是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．电源的作用是使电路中产生电荷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．电源的作用是使电路中的电荷发生定向移动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．电源能把自由电子从负极搬运到正极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．电源能把自由电子从正极搬运到负极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964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电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源的作用是使正极聚集正电荷，负极聚集负电荷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并不是创造了电荷，而是使正、负电荷发生了分离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，这样电源两端就会产生电势差，电势差使电路中的电荷发生定向移动形成电流，而不是产生电荷，故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正确；电源能把自由电子从正极搬运到负极，从而形成两极间的电势差，故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423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886001"/>
          </a:xfrm>
        </p:spPr>
        <p:txBody>
          <a:bodyPr>
            <a:normAutofit lnSpcReduction="10000"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．为什么电闪雷鸣时，强大的电流能使天空发出耀眼的强光，但它只能存在于一瞬间，而灯泡却能持续发光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？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闪电不能产生持续的电流，而灯泡发光时有电源供电，能形成持续的电流。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3074" name="Picture 2" descr="21XRJWL11-1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379" y="2780928"/>
            <a:ext cx="3908447" cy="134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220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828672" y="2802898"/>
            <a:ext cx="7669515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逐点清</a:t>
            </a:r>
            <a:r>
              <a:rPr lang="en-US" altLang="zh-CN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(</a:t>
            </a:r>
            <a:r>
              <a:rPr lang="zh-CN" altLang="en-US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二</a:t>
            </a:r>
            <a:r>
              <a:rPr lang="en-US" altLang="zh-CN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) 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　电流的大小和方向</a:t>
            </a:r>
          </a:p>
        </p:txBody>
      </p:sp>
    </p:spTree>
    <p:extLst>
      <p:ext uri="{BB962C8B-B14F-4D97-AF65-F5344CB8AC3E}">
        <p14:creationId xmlns:p14="http://schemas.microsoft.com/office/powerpoint/2010/main" val="195401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5462065"/>
          </a:xfrm>
        </p:spPr>
        <p:txBody>
          <a:bodyPr>
            <a:normAutofit lnSpcReduction="10000"/>
          </a:bodyPr>
          <a:lstStyle/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solidFill>
                <a:srgbClr val="31849B"/>
              </a:solidFill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 smtClean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定义：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大小、方向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都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_______________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电流，叫作恒定电流。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电流：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表示电流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表达式：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 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单位：在国际单位制中，电流的单位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是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简称安，符号是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。常用的单位还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有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 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mA)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 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μA)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A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mA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</a:t>
            </a:r>
            <a:r>
              <a:rPr lang="en-US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 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μA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方向：规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定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向移动的方向为电流的方向。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377507" y="1844824"/>
            <a:ext cx="23487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不随时间变化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4830258" y="2564904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强弱程度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8058209" y="393305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安培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4326931" y="448995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毫安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6551867" y="4532349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微安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913011" y="5157192"/>
            <a:ext cx="7537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10</a:t>
            </a:r>
            <a:r>
              <a:rPr lang="en-US" altLang="zh-CN" sz="2800" b="1" kern="100" baseline="30000" dirty="0" smtClean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6</a:t>
            </a:r>
            <a:r>
              <a:rPr lang="en-US" altLang="zh-CN" sz="2800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 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9809764" y="4532349"/>
            <a:ext cx="6639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10</a:t>
            </a:r>
            <a:r>
              <a:rPr lang="en-US" altLang="zh-CN" sz="2800" b="1" kern="100" baseline="30000" dirty="0" smtClean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3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3693584" y="5805264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正电荷</a:t>
            </a:r>
            <a:endParaRPr lang="zh-CN" altLang="en-US" dirty="0"/>
          </a:p>
        </p:txBody>
      </p:sp>
      <p:sp>
        <p:nvSpPr>
          <p:cNvPr id="12" name="流程图: 离页连接符 11"/>
          <p:cNvSpPr/>
          <p:nvPr/>
        </p:nvSpPr>
        <p:spPr>
          <a:xfrm>
            <a:off x="4801443" y="672947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837129" y="642055"/>
            <a:ext cx="2228495" cy="9867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多维度理解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endParaRPr lang="zh-CN" altLang="zh-CN" sz="1100" kern="100" dirty="0">
              <a:latin typeface="宋体"/>
              <a:cs typeface="Courier New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1204991"/>
              </p:ext>
            </p:extLst>
          </p:nvPr>
        </p:nvGraphicFramePr>
        <p:xfrm>
          <a:off x="4095950" y="2852936"/>
          <a:ext cx="461962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文档" r:id="rId3" imgW="476297" imgH="1001854" progId="Word.Document.12">
                  <p:embed/>
                </p:oleObj>
              </mc:Choice>
              <mc:Fallback>
                <p:oleObj name="文档" r:id="rId3" imgW="476297" imgH="1001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95950" y="2852936"/>
                        <a:ext cx="461962" cy="99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990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名师微点.TIF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87" y="332656"/>
            <a:ext cx="2411662" cy="55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2362170"/>
              </p:ext>
            </p:extLst>
          </p:nvPr>
        </p:nvGraphicFramePr>
        <p:xfrm>
          <a:off x="663895" y="1340768"/>
          <a:ext cx="10490200" cy="534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文档" r:id="rId5" imgW="10490941" imgH="5344291" progId="Word.Document.12">
                  <p:embed/>
                </p:oleObj>
              </mc:Choice>
              <mc:Fallback>
                <p:oleObj name="文档" r:id="rId5" imgW="10490941" imgH="534429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3895" y="1340768"/>
                        <a:ext cx="10490200" cy="534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339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．判断下列说法是否正确。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电流既有大小，又有方向，是矢量。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导体中的电流一定是正电荷定向移动形成的。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电子定向移动的方向就是电流的方向。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电流越大，单位时间内通过导体横截面的电荷量越多。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837129" y="-27384"/>
            <a:ext cx="2228495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全方位练明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049915" y="2761764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81763" y="2060848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63282" y="342900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562083" y="4221088"/>
            <a:ext cx="381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3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188640"/>
            <a:ext cx="10975658" cy="45259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重庆巴蜀中学月考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内有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0.1 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电荷通过横截面积为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mm2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的金属导体，则形成的电流大小是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0.025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　　　　　　　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0.05 A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0.1 A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0.02 A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509387"/>
              </p:ext>
            </p:extLst>
          </p:nvPr>
        </p:nvGraphicFramePr>
        <p:xfrm>
          <a:off x="624979" y="3789040"/>
          <a:ext cx="10490200" cy="188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文档" r:id="rId3" imgW="10490941" imgH="1883336" progId="Word.Document.12">
                  <p:embed/>
                </p:oleObj>
              </mc:Choice>
              <mc:Fallback>
                <p:oleObj name="文档" r:id="rId3" imgW="10490941" imgH="18833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4979" y="3789040"/>
                        <a:ext cx="10490200" cy="188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3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167973"/>
            <a:ext cx="10975658" cy="45259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．如图所示，电解池内有一价的电解液，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时间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内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过溶液内面积为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的截面的正离子数是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，负离子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数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，设元电荷为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，以下说法中正确的是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．当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时，电流大小为零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6146" name="Picture 2" descr="F:\人教物理必修第三册（合版）\23xkcwlrjbs11-1.TIF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122" y="404664"/>
            <a:ext cx="1915194" cy="227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5879720"/>
              </p:ext>
            </p:extLst>
          </p:nvPr>
        </p:nvGraphicFramePr>
        <p:xfrm>
          <a:off x="841003" y="2996952"/>
          <a:ext cx="10490200" cy="363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文档" r:id="rId5" imgW="10490941" imgH="3632921" progId="Word.Document.12">
                  <p:embed/>
                </p:oleObj>
              </mc:Choice>
              <mc:Fallback>
                <p:oleObj name="文档" r:id="rId5" imgW="10490941" imgH="363292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41003" y="2996952"/>
                        <a:ext cx="10490200" cy="363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519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52971" y="476672"/>
            <a:ext cx="10975658" cy="4525963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5256157"/>
              </p:ext>
            </p:extLst>
          </p:nvPr>
        </p:nvGraphicFramePr>
        <p:xfrm>
          <a:off x="624979" y="1340768"/>
          <a:ext cx="10490200" cy="478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文档" r:id="rId3" imgW="10490941" imgH="4788015" progId="Word.Document.12">
                  <p:embed/>
                </p:oleObj>
              </mc:Choice>
              <mc:Fallback>
                <p:oleObj name="文档" r:id="rId3" imgW="10490941" imgH="478801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4979" y="1340768"/>
                        <a:ext cx="10490200" cy="4787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52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828672" y="2802898"/>
            <a:ext cx="7669515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逐点清</a:t>
            </a:r>
            <a:r>
              <a:rPr lang="en-US" altLang="zh-CN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(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三</a:t>
            </a:r>
            <a:r>
              <a:rPr lang="en-US" altLang="zh-CN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) 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　电流的微观表达式</a:t>
            </a:r>
          </a:p>
        </p:txBody>
      </p:sp>
    </p:spTree>
    <p:extLst>
      <p:ext uri="{BB962C8B-B14F-4D97-AF65-F5344CB8AC3E}">
        <p14:creationId xmlns:p14="http://schemas.microsoft.com/office/powerpoint/2010/main" val="108745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solidFill>
                <a:srgbClr val="31849B"/>
              </a:solidFill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 smtClean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电流的微观表达式的推导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表示粗细均匀的一段长为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导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体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，两端加一定的电压，导体中的自由电荷沿导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体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向移动的平均速率为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，设导体的横截面积为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，导体每单位体积内的自由电荷数为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，每个自由电荷的电荷量大小为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。则：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7170" name="Picture 2" descr="F:\人教物理必修第三册（合版）\21XRJWL11-5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106" y="2348880"/>
            <a:ext cx="2727235" cy="167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流程图: 离页连接符 3"/>
          <p:cNvSpPr/>
          <p:nvPr/>
        </p:nvSpPr>
        <p:spPr>
          <a:xfrm>
            <a:off x="4801443" y="672947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837129" y="642055"/>
            <a:ext cx="2228495" cy="9867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多维度理解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endParaRPr lang="zh-CN" altLang="zh-CN" sz="11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39014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440255"/>
              </p:ext>
            </p:extLst>
          </p:nvPr>
        </p:nvGraphicFramePr>
        <p:xfrm>
          <a:off x="852488" y="1333500"/>
          <a:ext cx="10490200" cy="418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文档" r:id="rId3" imgW="10490941" imgH="4188837" progId="Word.Document.12">
                  <p:embed/>
                </p:oleObj>
              </mc:Choice>
              <mc:Fallback>
                <p:oleObj name="文档" r:id="rId3" imgW="10490941" imgH="418883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8" y="1333500"/>
                        <a:ext cx="10490200" cy="4189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68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293548"/>
              </p:ext>
            </p:extLst>
          </p:nvPr>
        </p:nvGraphicFramePr>
        <p:xfrm>
          <a:off x="696987" y="476672"/>
          <a:ext cx="10490200" cy="424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0" name="文档" r:id="rId3" imgW="10490941" imgH="4249404" progId="Word.Document.12">
                  <p:embed/>
                </p:oleObj>
              </mc:Choice>
              <mc:Fallback>
                <p:oleObj name="文档" r:id="rId3" imgW="10490941" imgH="42494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6987" y="476672"/>
                        <a:ext cx="10490200" cy="424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59850"/>
              </p:ext>
            </p:extLst>
          </p:nvPr>
        </p:nvGraphicFramePr>
        <p:xfrm>
          <a:off x="696987" y="4581128"/>
          <a:ext cx="10490200" cy="236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" name="文档" r:id="rId5" imgW="10490941" imgH="2366067" progId="Word.Document.12">
                  <p:embed/>
                </p:oleObj>
              </mc:Choice>
              <mc:Fallback>
                <p:oleObj name="文档" r:id="rId5" imgW="10490941" imgH="236606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6987" y="4581128"/>
                        <a:ext cx="10490200" cy="2365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065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548680"/>
            <a:ext cx="10975658" cy="2941785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有一横截面积为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的铜导线，流经其中的电流为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；设每单位体积的导线中有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个自由电子，电子的电荷量为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，导线内电子的定向移动平均速率为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时间内，通过导线横截面的自由电子数可表示为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4410076"/>
              </p:ext>
            </p:extLst>
          </p:nvPr>
        </p:nvGraphicFramePr>
        <p:xfrm>
          <a:off x="696987" y="3284984"/>
          <a:ext cx="10490200" cy="182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文档" r:id="rId3" imgW="10490941" imgH="1825293" progId="Word.Document.12">
                  <p:embed/>
                </p:oleObj>
              </mc:Choice>
              <mc:Fallback>
                <p:oleObj name="文档" r:id="rId3" imgW="10490941" imgH="182529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6987" y="3284984"/>
                        <a:ext cx="10490200" cy="182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086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解题指导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自由电子数等于总电荷量除以每个电子的电荷量，所以求出通过横截面的电荷量，即可求出自由电子数。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单位体积内的自由电子数已知，只要求出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时间内有多少体积的电子通过横截面，即可求出自由电子数。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85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6349425"/>
              </p:ext>
            </p:extLst>
          </p:nvPr>
        </p:nvGraphicFramePr>
        <p:xfrm>
          <a:off x="768995" y="1052736"/>
          <a:ext cx="10490200" cy="297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8" name="文档" r:id="rId3" imgW="10490941" imgH="2977863" progId="Word.Document.12">
                  <p:embed/>
                </p:oleObj>
              </mc:Choice>
              <mc:Fallback>
                <p:oleObj name="文档" r:id="rId3" imgW="10490941" imgH="29778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8995" y="1052736"/>
                        <a:ext cx="10490200" cy="297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098197"/>
              </p:ext>
            </p:extLst>
          </p:nvPr>
        </p:nvGraphicFramePr>
        <p:xfrm>
          <a:off x="768995" y="4149080"/>
          <a:ext cx="10490200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9" name="文档" r:id="rId5" imgW="10490941" imgH="788809" progId="Word.Document.12">
                  <p:embed/>
                </p:oleObj>
              </mc:Choice>
              <mc:Fallback>
                <p:oleObj name="文档" r:id="rId5" imgW="10490941" imgH="7888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8995" y="4149080"/>
                        <a:ext cx="10490200" cy="788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336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4292656"/>
              </p:ext>
            </p:extLst>
          </p:nvPr>
        </p:nvGraphicFramePr>
        <p:xfrm>
          <a:off x="768995" y="404664"/>
          <a:ext cx="1049020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2" name="文档" r:id="rId3" imgW="10490941" imgH="595212" progId="Word.Document.12">
                  <p:embed/>
                </p:oleObj>
              </mc:Choice>
              <mc:Fallback>
                <p:oleObj name="文档" r:id="rId3" imgW="10490941" imgH="5952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8995" y="404664"/>
                        <a:ext cx="10490200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5817309"/>
              </p:ext>
            </p:extLst>
          </p:nvPr>
        </p:nvGraphicFramePr>
        <p:xfrm>
          <a:off x="841003" y="1340768"/>
          <a:ext cx="10490200" cy="503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3" name="文档" r:id="rId5" imgW="10490941" imgH="5038213" progId="Word.Document.12">
                  <p:embed/>
                </p:oleObj>
              </mc:Choice>
              <mc:Fallback>
                <p:oleObj name="文档" r:id="rId5" imgW="10490941" imgH="503821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41003" y="1340768"/>
                        <a:ext cx="10490200" cy="5038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099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如图所示，将左边的细铜导线与右边的粗铜导线连接起来，已知粗铜导线的横截面积是细铜导线横截面积的两倍，在细铜导线上取一个截面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，在粗铜导线上取一个截面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，若在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内垂直地通过它们的电子数相等，那么，通过这两个截面的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837129" y="-27384"/>
            <a:ext cx="2228495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全方位练明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  <p:pic>
        <p:nvPicPr>
          <p:cNvPr id="8194" name="Picture 2" descr="21XRJWL11-7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427" y="4077072"/>
            <a:ext cx="3135692" cy="127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05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．电流相等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．电流不相等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．自由电子定向移动的速率相等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．自由电子定向移动的速率不相等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100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6169791"/>
              </p:ext>
            </p:extLst>
          </p:nvPr>
        </p:nvGraphicFramePr>
        <p:xfrm>
          <a:off x="696987" y="2060848"/>
          <a:ext cx="10490200" cy="267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" name="文档" r:id="rId3" imgW="10490941" imgH="2672146" progId="Word.Document.12">
                  <p:embed/>
                </p:oleObj>
              </mc:Choice>
              <mc:Fallback>
                <p:oleObj name="文档" r:id="rId3" imgW="10490941" imgH="26721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6987" y="2060848"/>
                        <a:ext cx="10490200" cy="267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994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kern="100" dirty="0">
                <a:latin typeface="Times New Roman"/>
                <a:ea typeface="方正细黑一简体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福建厦门检测</a:t>
            </a:r>
            <a:r>
              <a:rPr lang="en-US" altLang="zh-CN" b="1" kern="100" dirty="0">
                <a:latin typeface="Times New Roman"/>
                <a:ea typeface="方正细黑一简体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铜的摩尔质量为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，密度为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ρ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，每摩尔铜原子有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个自由电子，电子的电荷量为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，今有一根横截面积为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的铜导线，当通过的电流为</a:t>
            </a:r>
            <a:r>
              <a:rPr lang="en-US" altLang="zh-CN" b="1" i="1" kern="100" dirty="0">
                <a:latin typeface="Times New Roman"/>
                <a:ea typeface="方正细黑一简体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时，电子定向移动的平均速率为</a:t>
            </a:r>
            <a:r>
              <a:rPr lang="en-US" altLang="zh-CN" b="1" kern="100" dirty="0">
                <a:latin typeface="Times New Roman"/>
                <a:ea typeface="方正细黑一简体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</a:rPr>
              <a:t> )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1386596"/>
              </p:ext>
            </p:extLst>
          </p:nvPr>
        </p:nvGraphicFramePr>
        <p:xfrm>
          <a:off x="841003" y="3284984"/>
          <a:ext cx="10490200" cy="213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6" name="文档" r:id="rId3" imgW="10490941" imgH="2131011" progId="Word.Document.12">
                  <p:embed/>
                </p:oleObj>
              </mc:Choice>
              <mc:Fallback>
                <p:oleObj name="文档" r:id="rId3" imgW="10490941" imgH="21310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1003" y="3284984"/>
                        <a:ext cx="10490200" cy="2130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148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52971" y="116632"/>
            <a:ext cx="10975658" cy="4525963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3638743"/>
              </p:ext>
            </p:extLst>
          </p:nvPr>
        </p:nvGraphicFramePr>
        <p:xfrm>
          <a:off x="698500" y="982663"/>
          <a:ext cx="10490200" cy="577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0" name="文档" r:id="rId3" imgW="11178582" imgH="6494338" progId="Word.Document.12">
                  <p:embed/>
                </p:oleObj>
              </mc:Choice>
              <mc:Fallback>
                <p:oleObj name="文档" r:id="rId3" imgW="11178582" imgH="64943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8500" y="982663"/>
                        <a:ext cx="10490200" cy="577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812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685907" y="2802898"/>
            <a:ext cx="4588144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课时跟踪检测</a:t>
            </a:r>
          </a:p>
        </p:txBody>
      </p:sp>
    </p:spTree>
    <p:extLst>
      <p:ext uri="{BB962C8B-B14F-4D97-AF65-F5344CB8AC3E}">
        <p14:creationId xmlns:p14="http://schemas.microsoft.com/office/powerpoint/2010/main" val="187096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9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0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1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2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3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ctr">
              <a:tabLst>
                <a:tab pos="3150870" algn="l"/>
              </a:tabLst>
            </a:pPr>
            <a:r>
              <a:rPr lang="en-US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Times New Roman"/>
              </a:rPr>
              <a:t>级</a:t>
            </a:r>
            <a:r>
              <a:rPr lang="en-US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Times New Roman"/>
              </a:rPr>
              <a:t>学考达标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．下列关于电流方向的说法中，正确的是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．电流的方向规定为自由电子定向移动的方向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．电流的方向规定为正电荷定向移动的方向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．在金属导体中，电流的方向与自由电子定向移动的方向相同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．在电解液中，电流的方向与正离子定向移动的方向相反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249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6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7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9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0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1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3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4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5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56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7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24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物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理学中把电流的方向规定为正电荷定向移动的方向，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错误；自由电子带负电，故在金属导体中，电流的方向与自由电子定向移动的方向相反，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错误；在电解液中，电流的方向与正离子定向移动的方向相同，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174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．关于电源的以下说法，正确的是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．电源的作用是在电源内部把电子由负极不断地搬运到正极，从而保持两极之间有稳定的电势差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．电源的作用是在电源内部把电子由正极不断地搬运到负极，从而保持两极之间有稳定的电势差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．只要电路中有电源，电路中就一定有电流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．电源实质上也是一个用电器，也需要外界提供能量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017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电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源的作用是维持正、负极之间恒定的电势差，这需要电源不断地将其内部的负电荷向负极聚集，将正电荷向正极聚集，外电路中自由电子在静电力的作用下向正极移动；在电源内部，需要将正极上的电子搬运到负极，维持电势差不变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正确；电路中有电流不仅需要电源，还需要电路是闭合的，两者缺一不可，故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错误；电源是对电路提供能量的装置，故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710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江苏盐城检测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一太阳能电池对一用电器供电时，在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min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时间内，通过该用电器的电荷量为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1.2 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，则通过用电器的电流为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　　　　　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20 mA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40 mA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1.2 A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455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7203256"/>
              </p:ext>
            </p:extLst>
          </p:nvPr>
        </p:nvGraphicFramePr>
        <p:xfrm>
          <a:off x="666647" y="1916832"/>
          <a:ext cx="10552112" cy="188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4" name="文档" r:id="rId16" imgW="10552112" imgH="1883336" progId="Word.Document.12">
                  <p:embed/>
                </p:oleObj>
              </mc:Choice>
              <mc:Fallback>
                <p:oleObj name="文档" r:id="rId16" imgW="10552112" imgH="18833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66647" y="1916832"/>
                        <a:ext cx="10552112" cy="188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123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．如图所示，一根均匀带电的长直橡胶棒沿其轴线方向做速度为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的匀速直线运动。已知棒的横截面积为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，单位体积内所带的电荷量为－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。由于棒的运动而形成的等效电流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．大小为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，方向与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相同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．大小为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，方向与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相反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．大小为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qSv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，方向与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相同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．大小为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qSv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，方向与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相反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026" name="Picture 2" descr="22RJWL3+186.TIF"/>
          <p:cNvPicPr>
            <a:picLocks noChangeAspect="1" noChangeArrowheads="1"/>
          </p:cNvPicPr>
          <p:nvPr/>
        </p:nvPicPr>
        <p:blipFill>
          <a:blip r:embed="rId15" r:link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638" y="3140968"/>
            <a:ext cx="2905436" cy="1518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45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6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158929"/>
              </p:ext>
            </p:extLst>
          </p:nvPr>
        </p:nvGraphicFramePr>
        <p:xfrm>
          <a:off x="639928" y="1916832"/>
          <a:ext cx="10552112" cy="188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8" name="文档" r:id="rId16" imgW="10552112" imgH="1883336" progId="Word.Document.12">
                  <p:embed/>
                </p:oleObj>
              </mc:Choice>
              <mc:Fallback>
                <p:oleObj name="文档" r:id="rId16" imgW="10552112" imgH="18833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39928" y="1916832"/>
                        <a:ext cx="10552112" cy="188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523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4157436"/>
              </p:ext>
            </p:extLst>
          </p:nvPr>
        </p:nvGraphicFramePr>
        <p:xfrm>
          <a:off x="820738" y="1544638"/>
          <a:ext cx="10552112" cy="376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文档" r:id="rId16" imgW="10552112" imgH="3772441" progId="Word.Document.12">
                  <p:embed/>
                </p:oleObj>
              </mc:Choice>
              <mc:Fallback>
                <p:oleObj name="文档" r:id="rId16" imgW="10552112" imgH="3772441" progId="Word.Document.12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38" y="1544638"/>
                        <a:ext cx="10552112" cy="3767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402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8" name="内容占位符 2"/>
          <p:cNvSpPr txBox="1">
            <a:spLocks/>
          </p:cNvSpPr>
          <p:nvPr/>
        </p:nvSpPr>
        <p:spPr>
          <a:xfrm>
            <a:off x="609759" y="836712"/>
            <a:ext cx="10975658" cy="5390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b="1" kern="10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smtClean="0">
                <a:latin typeface="Times New Roman"/>
                <a:ea typeface="方正细黑一简体"/>
              </a:rPr>
              <a:t>C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9" name="对象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109022"/>
              </p:ext>
            </p:extLst>
          </p:nvPr>
        </p:nvGraphicFramePr>
        <p:xfrm>
          <a:off x="691142" y="1844824"/>
          <a:ext cx="10552112" cy="267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2" name="文档" r:id="rId16" imgW="10552112" imgH="2672146" progId="Word.Document.12">
                  <p:embed/>
                </p:oleObj>
              </mc:Choice>
              <mc:Fallback>
                <p:oleObj name="文档" r:id="rId16" imgW="10552112" imgH="26721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91142" y="1844824"/>
                        <a:ext cx="10552112" cy="267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096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．某电解池，如果在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内共有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18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个二价正离子和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19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个一价负离子通过面积为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0.1 m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的某截面，那么通过这个截面的电流是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　　　　　　　　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0.8 A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1.6 A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3.2 A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020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6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4449574"/>
              </p:ext>
            </p:extLst>
          </p:nvPr>
        </p:nvGraphicFramePr>
        <p:xfrm>
          <a:off x="689057" y="1772816"/>
          <a:ext cx="10552112" cy="357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2" name="文档" r:id="rId16" imgW="10552112" imgH="3577041" progId="Word.Document.12">
                  <p:embed/>
                </p:oleObj>
              </mc:Choice>
              <mc:Fallback>
                <p:oleObj name="文档" r:id="rId16" imgW="10552112" imgH="357704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89057" y="1772816"/>
                        <a:ext cx="10552112" cy="3576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688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>
            <a:normAutofit lnSpcReduction="10000"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心室纤颤是一种可能危及生命的疾病。一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种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叫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作心脏除颤器的设备，通过一个充电的电容器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对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心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颤患者皮肤上的两个电极板放电，让一部分电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荷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过心脏，使心脏完全停止跳动，再刺激心颤患者的心脏恢复正常跳动。如图所示是一次心脏除颤器的模拟治疗，该心脏除颤器的电容器电容为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15 μF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，如果充电后电容器的电压为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4.0 kV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，电容器在大约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2.0 ms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内放电至两极板电压为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，则这次放电过程通过人体组织的平均电流强度约为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	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0482" name="Picture 2" descr="F:\人教物理必修第三册（合版）\22RJWL3+185.TIF"/>
          <p:cNvPicPr>
            <a:picLocks noChangeAspect="1" noChangeArrowheads="1"/>
          </p:cNvPicPr>
          <p:nvPr/>
        </p:nvPicPr>
        <p:blipFill>
          <a:blip r:embed="rId15" r:link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822" y="1034164"/>
            <a:ext cx="2828687" cy="18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271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2492896"/>
            <a:ext cx="10975658" cy="792088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9073102"/>
              </p:ext>
            </p:extLst>
          </p:nvPr>
        </p:nvGraphicFramePr>
        <p:xfrm>
          <a:off x="807938" y="836712"/>
          <a:ext cx="10552112" cy="188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4" name="文档" r:id="rId16" imgW="10552112" imgH="1883336" progId="Word.Document.12">
                  <p:embed/>
                </p:oleObj>
              </mc:Choice>
              <mc:Fallback>
                <p:oleObj name="文档" r:id="rId16" imgW="10552112" imgH="18833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07938" y="836712"/>
                        <a:ext cx="10552112" cy="188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433744"/>
              </p:ext>
            </p:extLst>
          </p:nvPr>
        </p:nvGraphicFramePr>
        <p:xfrm>
          <a:off x="704232" y="3068960"/>
          <a:ext cx="10552112" cy="309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" name="文档" r:id="rId18" imgW="10552112" imgH="3094310" progId="Word.Document.12">
                  <p:embed/>
                </p:oleObj>
              </mc:Choice>
              <mc:Fallback>
                <p:oleObj name="文档" r:id="rId18" imgW="10552112" imgH="309431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04232" y="3068960"/>
                        <a:ext cx="10552112" cy="3094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95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346720"/>
              </p:ext>
            </p:extLst>
          </p:nvPr>
        </p:nvGraphicFramePr>
        <p:xfrm>
          <a:off x="820738" y="2092325"/>
          <a:ext cx="10552112" cy="267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0" name="文档" r:id="rId16" imgW="10552112" imgH="2672146" progId="Word.Document.12">
                  <p:embed/>
                </p:oleObj>
              </mc:Choice>
              <mc:Fallback>
                <p:oleObj name="文档" r:id="rId16" imgW="10552112" imgH="26721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20738" y="2092325"/>
                        <a:ext cx="10552112" cy="267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24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764704"/>
            <a:ext cx="11392484" cy="1152128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3517699"/>
              </p:ext>
            </p:extLst>
          </p:nvPr>
        </p:nvGraphicFramePr>
        <p:xfrm>
          <a:off x="549521" y="1700808"/>
          <a:ext cx="10552112" cy="188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4" name="文档" r:id="rId16" imgW="10552112" imgH="1883336" progId="Word.Document.12">
                  <p:embed/>
                </p:oleObj>
              </mc:Choice>
              <mc:Fallback>
                <p:oleObj name="文档" r:id="rId16" imgW="10552112" imgH="18833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49521" y="1700808"/>
                        <a:ext cx="10552112" cy="188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725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92696"/>
            <a:ext cx="11392484" cy="5184576"/>
          </a:xfrm>
        </p:spPr>
        <p:txBody>
          <a:bodyPr>
            <a:normAutofit/>
          </a:bodyPr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9.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如图所示是静电除尘器示意图，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接高压电源的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正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极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接高压电源的负极，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之间有很强的电场。空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气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被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电离为电子和正离子，电子奔向正极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的过程中，遇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到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烟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气中的煤粉，使煤粉带负电，吸附到正极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上，排出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烟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就成为清洁的了。已知每千克煤粉会吸附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mol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电子，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每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昼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夜能除尘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kg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，计算高压电源的电流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已知电子的电荷量为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，阿伏加德罗常数为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，一昼夜时间为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 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pic>
        <p:nvPicPr>
          <p:cNvPr id="21506" name="Picture 2" descr="F:\人教物理必修第三册（合版）\20WLLKBS3-10.TIF"/>
          <p:cNvPicPr>
            <a:picLocks noChangeAspect="1" noChangeArrowheads="1"/>
          </p:cNvPicPr>
          <p:nvPr/>
        </p:nvPicPr>
        <p:blipFill>
          <a:blip r:embed="rId15" r:link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154" y="1052735"/>
            <a:ext cx="1960692" cy="2658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2837095"/>
              </p:ext>
            </p:extLst>
          </p:nvPr>
        </p:nvGraphicFramePr>
        <p:xfrm>
          <a:off x="704232" y="1268760"/>
          <a:ext cx="10552112" cy="376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6" name="文档" r:id="rId16" imgW="10552112" imgH="3766673" progId="Word.Document.12">
                  <p:embed/>
                </p:oleObj>
              </mc:Choice>
              <mc:Fallback>
                <p:oleObj name="文档" r:id="rId16" imgW="10552112" imgH="37666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04232" y="1268760"/>
                        <a:ext cx="10552112" cy="3767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5279678"/>
              </p:ext>
            </p:extLst>
          </p:nvPr>
        </p:nvGraphicFramePr>
        <p:xfrm>
          <a:off x="653569" y="4869160"/>
          <a:ext cx="10552112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7" name="文档" r:id="rId18" imgW="10552112" imgH="1094527" progId="Word.Document.12">
                  <p:embed/>
                </p:oleObj>
              </mc:Choice>
              <mc:Fallback>
                <p:oleObj name="文档" r:id="rId18" imgW="10552112" imgH="109452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53569" y="4869160"/>
                        <a:ext cx="10552112" cy="1093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764705"/>
            <a:ext cx="11392484" cy="5976663"/>
          </a:xfrm>
        </p:spPr>
        <p:txBody>
          <a:bodyPr/>
          <a:lstStyle/>
          <a:p>
            <a:pPr indent="713740" algn="ctr">
              <a:tabLst>
                <a:tab pos="3150870" algn="l"/>
              </a:tabLst>
            </a:pPr>
            <a:r>
              <a:rPr lang="en-US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Times New Roman"/>
              </a:rPr>
              <a:t>级</a:t>
            </a:r>
            <a:r>
              <a:rPr lang="en-US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Times New Roman"/>
              </a:rPr>
              <a:t>选考进阶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某电解池中，若在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内有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5.0×10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15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个二价正离子和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1.0×10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16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个一价负离子通过某截面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，其中正离子水平向右移动，那么通过这个截面的电流的大小和方向是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0.8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，水平向左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0.08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，水平向左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1.6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，水平向右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0.16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，水平向右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pic>
        <p:nvPicPr>
          <p:cNvPr id="22530" name="Picture 2" descr="F:\人教物理必修第三册（合版）\23xkcwlrjbs11-2.TIF"/>
          <p:cNvPicPr>
            <a:picLocks noChangeAspect="1" noChangeArrowheads="1"/>
          </p:cNvPicPr>
          <p:nvPr/>
        </p:nvPicPr>
        <p:blipFill>
          <a:blip r:embed="rId15" r:link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699" y="3068960"/>
            <a:ext cx="2062124" cy="26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36947" y="692697"/>
            <a:ext cx="11392484" cy="5976663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713557"/>
              </p:ext>
            </p:extLst>
          </p:nvPr>
        </p:nvGraphicFramePr>
        <p:xfrm>
          <a:off x="444907" y="1484784"/>
          <a:ext cx="10552112" cy="388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" name="文档" r:id="rId16" imgW="10552112" imgH="3883119" progId="Word.Document.12">
                  <p:embed/>
                </p:oleObj>
              </mc:Choice>
              <mc:Fallback>
                <p:oleObj name="文档" r:id="rId16" imgW="10552112" imgH="388311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44907" y="1484784"/>
                        <a:ext cx="10552112" cy="388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92696"/>
            <a:ext cx="11392484" cy="5112568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11.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宣威三中月考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半径为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的橡胶圆环均匀带负电，总电荷量为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，现使圆环绕垂直环所在平面且通过圆心的轴以角速度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匀速转动，则由环产生的等效电流判断正确的是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不变而使电荷量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变为原来的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倍，则等效电流也将变为原来的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倍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．若电荷量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不变而使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变为原来的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倍，则等效电流也将变为原来的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倍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548680"/>
            <a:ext cx="11392484" cy="3744416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．若使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不变，将橡胶环拉伸，使环半径增大，等效电流将变大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．若使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不变，将橡胶环拉伸，使环半径增大，等效电流将变小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8899524"/>
              </p:ext>
            </p:extLst>
          </p:nvPr>
        </p:nvGraphicFramePr>
        <p:xfrm>
          <a:off x="1277977" y="4077072"/>
          <a:ext cx="10552112" cy="2579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6" name="文档" r:id="rId16" imgW="10552112" imgH="2579132" progId="Word.Document.12">
                  <p:embed/>
                </p:oleObj>
              </mc:Choice>
              <mc:Fallback>
                <p:oleObj name="文档" r:id="rId16" imgW="10552112" imgH="25791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277977" y="4077072"/>
                        <a:ext cx="10552112" cy="2579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092672"/>
              </p:ext>
            </p:extLst>
          </p:nvPr>
        </p:nvGraphicFramePr>
        <p:xfrm>
          <a:off x="820738" y="1544638"/>
          <a:ext cx="10552112" cy="376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0" name="文档" r:id="rId16" imgW="10552112" imgH="3772441" progId="Word.Document.12">
                  <p:embed/>
                </p:oleObj>
              </mc:Choice>
              <mc:Fallback>
                <p:oleObj name="文档" r:id="rId16" imgW="10552112" imgH="377244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20738" y="1544638"/>
                        <a:ext cx="10552112" cy="3767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667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6441410"/>
              </p:ext>
            </p:extLst>
          </p:nvPr>
        </p:nvGraphicFramePr>
        <p:xfrm>
          <a:off x="820738" y="814388"/>
          <a:ext cx="10552112" cy="5227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4" name="文档" r:id="rId16" imgW="10552112" imgH="5227844" progId="Word.Document.12">
                  <p:embed/>
                </p:oleObj>
              </mc:Choice>
              <mc:Fallback>
                <p:oleObj name="文档" r:id="rId16" imgW="10552112" imgH="522784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20738" y="814388"/>
                        <a:ext cx="10552112" cy="5227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332656"/>
            <a:ext cx="11392484" cy="5976663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6695816"/>
              </p:ext>
            </p:extLst>
          </p:nvPr>
        </p:nvGraphicFramePr>
        <p:xfrm>
          <a:off x="549521" y="1052736"/>
          <a:ext cx="10552112" cy="486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8" name="文档" r:id="rId16" imgW="10552112" imgH="4861199" progId="Word.Document.12">
                  <p:embed/>
                </p:oleObj>
              </mc:Choice>
              <mc:Fallback>
                <p:oleObj name="文档" r:id="rId16" imgW="10552112" imgH="486119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49521" y="1052736"/>
                        <a:ext cx="10552112" cy="4860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548681"/>
            <a:ext cx="11392484" cy="59766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选自鲁科版教材课后练习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若距地面高约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km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的空中有两块乌云，它们因与空气摩擦带电，致使两块乌云之间的电势差约为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9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且保持不变。已知空气的电场强度达到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V/m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将被击穿放电，请对以下问题进行估算。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当两块乌云相距多少米时会发生电闪雷鸣？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若某次闪电，两块乌云之间通过的电荷量为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500 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，可释放多少能量？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这次放电现象历时约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0.01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，则其平均电流约为多大？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6333888"/>
              </p:ext>
            </p:extLst>
          </p:nvPr>
        </p:nvGraphicFramePr>
        <p:xfrm>
          <a:off x="704232" y="620688"/>
          <a:ext cx="10461625" cy="607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0" name="文档" r:id="rId16" imgW="10552112" imgH="6141392" progId="Word.Document.12">
                  <p:embed/>
                </p:oleObj>
              </mc:Choice>
              <mc:Fallback>
                <p:oleObj name="文档" r:id="rId16" imgW="10552112" imgH="614139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04232" y="620688"/>
                        <a:ext cx="10461625" cy="6075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4214572"/>
              </p:ext>
            </p:extLst>
          </p:nvPr>
        </p:nvGraphicFramePr>
        <p:xfrm>
          <a:off x="695134" y="5877272"/>
          <a:ext cx="10552112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1" name="文档" r:id="rId18" imgW="10552112" imgH="788809" progId="Word.Document.12">
                  <p:embed/>
                </p:oleObj>
              </mc:Choice>
              <mc:Fallback>
                <p:oleObj name="文档" r:id="rId18" imgW="10552112" imgH="7888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95134" y="5877272"/>
                        <a:ext cx="10552112" cy="788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2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1085</TotalTime>
  <Words>3150</Words>
  <Application>Microsoft Office PowerPoint</Application>
  <PresentationFormat>自定义</PresentationFormat>
  <Paragraphs>557</Paragraphs>
  <Slides>63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63</vt:i4>
      </vt:variant>
    </vt:vector>
  </HeadingPairs>
  <TitlesOfParts>
    <vt:vector size="65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215</cp:revision>
  <dcterms:created xsi:type="dcterms:W3CDTF">2021-04-02T06:41:31Z</dcterms:created>
  <dcterms:modified xsi:type="dcterms:W3CDTF">2023-11-29T02:02:26Z</dcterms:modified>
</cp:coreProperties>
</file>